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3" r:id="rId7"/>
    <p:sldId id="261" r:id="rId8"/>
    <p:sldId id="262" r:id="rId9"/>
    <p:sldId id="275" r:id="rId10"/>
    <p:sldId id="277" r:id="rId11"/>
    <p:sldId id="278" r:id="rId12"/>
    <p:sldId id="279" r:id="rId13"/>
    <p:sldId id="280" r:id="rId14"/>
    <p:sldId id="281" r:id="rId15"/>
    <p:sldId id="282" r:id="rId16"/>
    <p:sldId id="292" r:id="rId17"/>
    <p:sldId id="284" r:id="rId18"/>
    <p:sldId id="283" r:id="rId19"/>
    <p:sldId id="285" r:id="rId20"/>
    <p:sldId id="286" r:id="rId21"/>
    <p:sldId id="287" r:id="rId22"/>
    <p:sldId id="288" r:id="rId23"/>
    <p:sldId id="289" r:id="rId24"/>
    <p:sldId id="290" r:id="rId25"/>
    <p:sldId id="291" r:id="rId26"/>
    <p:sldId id="293" r:id="rId27"/>
    <p:sldId id="298" r:id="rId28"/>
    <p:sldId id="299" r:id="rId29"/>
    <p:sldId id="300" r:id="rId30"/>
    <p:sldId id="304" r:id="rId31"/>
    <p:sldId id="301" r:id="rId32"/>
    <p:sldId id="303"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5897"/>
  </p:normalViewPr>
  <p:slideViewPr>
    <p:cSldViewPr snapToGrid="0">
      <p:cViewPr varScale="1">
        <p:scale>
          <a:sx n="114" d="100"/>
          <a:sy n="114" d="100"/>
        </p:scale>
        <p:origin x="48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975BFF-640A-0243-821A-8C8D8DF190B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DF4E78B-6CBC-7642-906F-9650F16FA556}">
      <dgm:prSet/>
      <dgm:spPr/>
      <dgm:t>
        <a:bodyPr/>
        <a:lstStyle/>
        <a:p>
          <a:pPr algn="ctr"/>
          <a:r>
            <a:rPr lang="en-TR" b="0" i="0" dirty="0">
              <a:latin typeface="Formula1 Display Regular" panose="02000000000000000000" pitchFamily="2" charset="0"/>
            </a:rPr>
            <a:t>We have two different user type for our site.</a:t>
          </a:r>
        </a:p>
      </dgm:t>
    </dgm:pt>
    <dgm:pt modelId="{B58E6DA0-F9AF-BE41-B855-3A9CB94CC086}" type="parTrans" cxnId="{D9BACE69-A162-9A4A-8845-5E0A53FF7F5F}">
      <dgm:prSet/>
      <dgm:spPr/>
      <dgm:t>
        <a:bodyPr/>
        <a:lstStyle/>
        <a:p>
          <a:endParaRPr lang="en-US"/>
        </a:p>
      </dgm:t>
    </dgm:pt>
    <dgm:pt modelId="{9D34C6C7-2CE9-F04D-85C9-AFB67066D22C}" type="sibTrans" cxnId="{D9BACE69-A162-9A4A-8845-5E0A53FF7F5F}">
      <dgm:prSet/>
      <dgm:spPr/>
      <dgm:t>
        <a:bodyPr/>
        <a:lstStyle/>
        <a:p>
          <a:endParaRPr lang="en-US"/>
        </a:p>
      </dgm:t>
    </dgm:pt>
    <dgm:pt modelId="{B6AEC727-F347-1845-8CC5-8E686EECBB4B}">
      <dgm:prSet/>
      <dgm:spPr/>
      <dgm:t>
        <a:bodyPr/>
        <a:lstStyle/>
        <a:p>
          <a:pPr algn="ctr"/>
          <a:r>
            <a:rPr lang="en-US" b="0" i="0" dirty="0">
              <a:latin typeface="Formula1 Display Regular" panose="02000000000000000000" pitchFamily="2" charset="0"/>
            </a:rPr>
            <a:t>A</a:t>
          </a:r>
          <a:r>
            <a:rPr lang="en-TR" b="0" i="0" dirty="0">
              <a:latin typeface="Formula1 Display Regular" panose="02000000000000000000" pitchFamily="2" charset="0"/>
            </a:rPr>
            <a:t>dmin and Generic User</a:t>
          </a:r>
          <a:endParaRPr lang="en-US" dirty="0">
            <a:latin typeface="Formula1 Display Regular" panose="02000000000000000000" pitchFamily="2" charset="0"/>
          </a:endParaRPr>
        </a:p>
      </dgm:t>
    </dgm:pt>
    <dgm:pt modelId="{C37C17D9-DC38-E54B-80AA-3BD43BCE9FC5}" type="parTrans" cxnId="{8398432B-679A-C742-91B2-C45786F99A7B}">
      <dgm:prSet/>
      <dgm:spPr/>
      <dgm:t>
        <a:bodyPr/>
        <a:lstStyle/>
        <a:p>
          <a:endParaRPr lang="en-US"/>
        </a:p>
      </dgm:t>
    </dgm:pt>
    <dgm:pt modelId="{93905F44-0A12-8F41-A1AB-BA1445D98776}" type="sibTrans" cxnId="{8398432B-679A-C742-91B2-C45786F99A7B}">
      <dgm:prSet/>
      <dgm:spPr/>
      <dgm:t>
        <a:bodyPr/>
        <a:lstStyle/>
        <a:p>
          <a:endParaRPr lang="en-US"/>
        </a:p>
      </dgm:t>
    </dgm:pt>
    <dgm:pt modelId="{1225388F-206C-4A40-A622-FC44338A4F69}" type="pres">
      <dgm:prSet presAssocID="{2F975BFF-640A-0243-821A-8C8D8DF190B5}" presName="linear" presStyleCnt="0">
        <dgm:presLayoutVars>
          <dgm:animLvl val="lvl"/>
          <dgm:resizeHandles val="exact"/>
        </dgm:presLayoutVars>
      </dgm:prSet>
      <dgm:spPr/>
    </dgm:pt>
    <dgm:pt modelId="{B0AF9652-474A-C74E-8A14-38710023BF03}" type="pres">
      <dgm:prSet presAssocID="{1DF4E78B-6CBC-7642-906F-9650F16FA556}" presName="parentText" presStyleLbl="node1" presStyleIdx="0" presStyleCnt="2">
        <dgm:presLayoutVars>
          <dgm:chMax val="0"/>
          <dgm:bulletEnabled val="1"/>
        </dgm:presLayoutVars>
      </dgm:prSet>
      <dgm:spPr/>
    </dgm:pt>
    <dgm:pt modelId="{33753F41-3343-6B47-AA18-601FD968F483}" type="pres">
      <dgm:prSet presAssocID="{9D34C6C7-2CE9-F04D-85C9-AFB67066D22C}" presName="spacer" presStyleCnt="0"/>
      <dgm:spPr/>
    </dgm:pt>
    <dgm:pt modelId="{4341CFC1-9776-8E45-8C8D-5389FD7B5571}" type="pres">
      <dgm:prSet presAssocID="{B6AEC727-F347-1845-8CC5-8E686EECBB4B}" presName="parentText" presStyleLbl="node1" presStyleIdx="1" presStyleCnt="2">
        <dgm:presLayoutVars>
          <dgm:chMax val="0"/>
          <dgm:bulletEnabled val="1"/>
        </dgm:presLayoutVars>
      </dgm:prSet>
      <dgm:spPr/>
    </dgm:pt>
  </dgm:ptLst>
  <dgm:cxnLst>
    <dgm:cxn modelId="{8398432B-679A-C742-91B2-C45786F99A7B}" srcId="{2F975BFF-640A-0243-821A-8C8D8DF190B5}" destId="{B6AEC727-F347-1845-8CC5-8E686EECBB4B}" srcOrd="1" destOrd="0" parTransId="{C37C17D9-DC38-E54B-80AA-3BD43BCE9FC5}" sibTransId="{93905F44-0A12-8F41-A1AB-BA1445D98776}"/>
    <dgm:cxn modelId="{D9BACE69-A162-9A4A-8845-5E0A53FF7F5F}" srcId="{2F975BFF-640A-0243-821A-8C8D8DF190B5}" destId="{1DF4E78B-6CBC-7642-906F-9650F16FA556}" srcOrd="0" destOrd="0" parTransId="{B58E6DA0-F9AF-BE41-B855-3A9CB94CC086}" sibTransId="{9D34C6C7-2CE9-F04D-85C9-AFB67066D22C}"/>
    <dgm:cxn modelId="{16D75384-1E1D-0D43-BBB4-DAA4DB5A0704}" type="presOf" srcId="{1DF4E78B-6CBC-7642-906F-9650F16FA556}" destId="{B0AF9652-474A-C74E-8A14-38710023BF03}" srcOrd="0" destOrd="0" presId="urn:microsoft.com/office/officeart/2005/8/layout/vList2"/>
    <dgm:cxn modelId="{B7548FC5-2AF3-2348-9115-FFBCAF530F9D}" type="presOf" srcId="{2F975BFF-640A-0243-821A-8C8D8DF190B5}" destId="{1225388F-206C-4A40-A622-FC44338A4F69}" srcOrd="0" destOrd="0" presId="urn:microsoft.com/office/officeart/2005/8/layout/vList2"/>
    <dgm:cxn modelId="{5EE69ACB-8821-6344-B555-58377AFD0193}" type="presOf" srcId="{B6AEC727-F347-1845-8CC5-8E686EECBB4B}" destId="{4341CFC1-9776-8E45-8C8D-5389FD7B5571}" srcOrd="0" destOrd="0" presId="urn:microsoft.com/office/officeart/2005/8/layout/vList2"/>
    <dgm:cxn modelId="{BBB8D624-A82C-BF48-866D-6AB7F25B5618}" type="presParOf" srcId="{1225388F-206C-4A40-A622-FC44338A4F69}" destId="{B0AF9652-474A-C74E-8A14-38710023BF03}" srcOrd="0" destOrd="0" presId="urn:microsoft.com/office/officeart/2005/8/layout/vList2"/>
    <dgm:cxn modelId="{A8FF8301-9716-E84F-99AD-9D9E1159D21A}" type="presParOf" srcId="{1225388F-206C-4A40-A622-FC44338A4F69}" destId="{33753F41-3343-6B47-AA18-601FD968F483}" srcOrd="1" destOrd="0" presId="urn:microsoft.com/office/officeart/2005/8/layout/vList2"/>
    <dgm:cxn modelId="{036B8119-4839-F045-88B6-00E6EACF7394}" type="presParOf" srcId="{1225388F-206C-4A40-A622-FC44338A4F69}" destId="{4341CFC1-9776-8E45-8C8D-5389FD7B5571}"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860449-1B29-D74B-B25C-ECF87191F96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B99E7DA-F335-CC48-8CCA-833B06501054}">
      <dgm:prSet/>
      <dgm:spPr/>
      <dgm:t>
        <a:bodyPr/>
        <a:lstStyle/>
        <a:p>
          <a:pPr algn="ctr"/>
          <a:r>
            <a:rPr lang="en-TR" b="0" i="0" dirty="0">
              <a:latin typeface="Formula1 Display Regular" panose="02000000000000000000" pitchFamily="2" charset="0"/>
            </a:rPr>
            <a:t>Admin can delete any row on the given page. </a:t>
          </a:r>
          <a:br>
            <a:rPr lang="en-TR" b="0" i="0" dirty="0">
              <a:latin typeface="Formula1 Display Regular" panose="02000000000000000000" pitchFamily="2" charset="0"/>
            </a:rPr>
          </a:br>
          <a:endParaRPr lang="en-TR" dirty="0">
            <a:latin typeface="Formula1 Display Regular" panose="02000000000000000000" pitchFamily="2" charset="0"/>
          </a:endParaRPr>
        </a:p>
      </dgm:t>
    </dgm:pt>
    <dgm:pt modelId="{D5CCFD58-8180-174A-B463-02ED21D31021}" type="parTrans" cxnId="{3F2C179F-F681-3D49-BA4B-729A26C66361}">
      <dgm:prSet/>
      <dgm:spPr/>
      <dgm:t>
        <a:bodyPr/>
        <a:lstStyle/>
        <a:p>
          <a:endParaRPr lang="en-US"/>
        </a:p>
      </dgm:t>
    </dgm:pt>
    <dgm:pt modelId="{F0DFF937-4F16-E64D-A719-F09074AA9245}" type="sibTrans" cxnId="{3F2C179F-F681-3D49-BA4B-729A26C66361}">
      <dgm:prSet/>
      <dgm:spPr/>
      <dgm:t>
        <a:bodyPr/>
        <a:lstStyle/>
        <a:p>
          <a:endParaRPr lang="en-US"/>
        </a:p>
      </dgm:t>
    </dgm:pt>
    <dgm:pt modelId="{5F6F3125-9CAA-F241-9854-FDFDAA14CEE1}">
      <dgm:prSet/>
      <dgm:spPr/>
      <dgm:t>
        <a:bodyPr/>
        <a:lstStyle/>
        <a:p>
          <a:pPr algn="ctr"/>
          <a:r>
            <a:rPr lang="en-US" dirty="0">
              <a:latin typeface="Formula1 Display Regular" panose="02000000000000000000" pitchFamily="2" charset="0"/>
            </a:rPr>
            <a:t>As we can see after deletion we could not find the data that we delete.</a:t>
          </a:r>
        </a:p>
      </dgm:t>
    </dgm:pt>
    <dgm:pt modelId="{7233E9A1-8785-9441-A7C4-1AC5A7430160}" type="parTrans" cxnId="{3E92F757-CE56-1842-B226-86DAF992A283}">
      <dgm:prSet/>
      <dgm:spPr/>
      <dgm:t>
        <a:bodyPr/>
        <a:lstStyle/>
        <a:p>
          <a:endParaRPr lang="en-US"/>
        </a:p>
      </dgm:t>
    </dgm:pt>
    <dgm:pt modelId="{31F53AD5-DB76-1E4A-98F3-B32BAFB67076}" type="sibTrans" cxnId="{3E92F757-CE56-1842-B226-86DAF992A283}">
      <dgm:prSet/>
      <dgm:spPr/>
      <dgm:t>
        <a:bodyPr/>
        <a:lstStyle/>
        <a:p>
          <a:endParaRPr lang="en-US"/>
        </a:p>
      </dgm:t>
    </dgm:pt>
    <dgm:pt modelId="{5539CA1B-3F98-AD4C-B589-DB20A3DB32B7}" type="pres">
      <dgm:prSet presAssocID="{C4860449-1B29-D74B-B25C-ECF87191F965}" presName="linear" presStyleCnt="0">
        <dgm:presLayoutVars>
          <dgm:animLvl val="lvl"/>
          <dgm:resizeHandles val="exact"/>
        </dgm:presLayoutVars>
      </dgm:prSet>
      <dgm:spPr/>
    </dgm:pt>
    <dgm:pt modelId="{9702E656-7EB7-AC49-91D7-998F2BBDC539}" type="pres">
      <dgm:prSet presAssocID="{0B99E7DA-F335-CC48-8CCA-833B06501054}" presName="parentText" presStyleLbl="node1" presStyleIdx="0" presStyleCnt="2">
        <dgm:presLayoutVars>
          <dgm:chMax val="0"/>
          <dgm:bulletEnabled val="1"/>
        </dgm:presLayoutVars>
      </dgm:prSet>
      <dgm:spPr/>
    </dgm:pt>
    <dgm:pt modelId="{9D32A4EE-5A62-B248-A20D-5240E017C37C}" type="pres">
      <dgm:prSet presAssocID="{F0DFF937-4F16-E64D-A719-F09074AA9245}" presName="spacer" presStyleCnt="0"/>
      <dgm:spPr/>
    </dgm:pt>
    <dgm:pt modelId="{996F6DC6-CA88-D84F-AA33-1D93CAC73F43}" type="pres">
      <dgm:prSet presAssocID="{5F6F3125-9CAA-F241-9854-FDFDAA14CEE1}" presName="parentText" presStyleLbl="node1" presStyleIdx="1" presStyleCnt="2">
        <dgm:presLayoutVars>
          <dgm:chMax val="0"/>
          <dgm:bulletEnabled val="1"/>
        </dgm:presLayoutVars>
      </dgm:prSet>
      <dgm:spPr/>
    </dgm:pt>
  </dgm:ptLst>
  <dgm:cxnLst>
    <dgm:cxn modelId="{3E92F757-CE56-1842-B226-86DAF992A283}" srcId="{C4860449-1B29-D74B-B25C-ECF87191F965}" destId="{5F6F3125-9CAA-F241-9854-FDFDAA14CEE1}" srcOrd="1" destOrd="0" parTransId="{7233E9A1-8785-9441-A7C4-1AC5A7430160}" sibTransId="{31F53AD5-DB76-1E4A-98F3-B32BAFB67076}"/>
    <dgm:cxn modelId="{9A7A487A-0E85-5E4F-B071-3E38D1FE1EFD}" type="presOf" srcId="{C4860449-1B29-D74B-B25C-ECF87191F965}" destId="{5539CA1B-3F98-AD4C-B589-DB20A3DB32B7}" srcOrd="0" destOrd="0" presId="urn:microsoft.com/office/officeart/2005/8/layout/vList2"/>
    <dgm:cxn modelId="{112CDF9C-184D-4F47-BE9A-164CACE76B33}" type="presOf" srcId="{0B99E7DA-F335-CC48-8CCA-833B06501054}" destId="{9702E656-7EB7-AC49-91D7-998F2BBDC539}" srcOrd="0" destOrd="0" presId="urn:microsoft.com/office/officeart/2005/8/layout/vList2"/>
    <dgm:cxn modelId="{3F2C179F-F681-3D49-BA4B-729A26C66361}" srcId="{C4860449-1B29-D74B-B25C-ECF87191F965}" destId="{0B99E7DA-F335-CC48-8CCA-833B06501054}" srcOrd="0" destOrd="0" parTransId="{D5CCFD58-8180-174A-B463-02ED21D31021}" sibTransId="{F0DFF937-4F16-E64D-A719-F09074AA9245}"/>
    <dgm:cxn modelId="{ADEA81E2-21DE-6246-9A4E-1F753939D28C}" type="presOf" srcId="{5F6F3125-9CAA-F241-9854-FDFDAA14CEE1}" destId="{996F6DC6-CA88-D84F-AA33-1D93CAC73F43}" srcOrd="0" destOrd="0" presId="urn:microsoft.com/office/officeart/2005/8/layout/vList2"/>
    <dgm:cxn modelId="{DDF64DE6-2755-E04D-BED5-EEF8554BA90A}" type="presParOf" srcId="{5539CA1B-3F98-AD4C-B589-DB20A3DB32B7}" destId="{9702E656-7EB7-AC49-91D7-998F2BBDC539}" srcOrd="0" destOrd="0" presId="urn:microsoft.com/office/officeart/2005/8/layout/vList2"/>
    <dgm:cxn modelId="{C4826BF8-2057-3F47-A8B4-8277902C6493}" type="presParOf" srcId="{5539CA1B-3F98-AD4C-B589-DB20A3DB32B7}" destId="{9D32A4EE-5A62-B248-A20D-5240E017C37C}" srcOrd="1" destOrd="0" presId="urn:microsoft.com/office/officeart/2005/8/layout/vList2"/>
    <dgm:cxn modelId="{317B67BD-9DB3-A443-9573-DD0D36767E53}" type="presParOf" srcId="{5539CA1B-3F98-AD4C-B589-DB20A3DB32B7}" destId="{996F6DC6-CA88-D84F-AA33-1D93CAC73F4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C618E51-06EE-2644-BB9F-2C945C3CAEA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24C84F1-A737-4149-8BA5-992296FCA304}">
      <dgm:prSet/>
      <dgm:spPr/>
      <dgm:t>
        <a:bodyPr/>
        <a:lstStyle/>
        <a:p>
          <a:pPr algn="ctr"/>
          <a:r>
            <a:rPr lang="en-TR" b="0" i="0" dirty="0">
              <a:latin typeface="Formula1 Display Regular" panose="02000000000000000000" pitchFamily="2" charset="0"/>
            </a:rPr>
            <a:t>We can find any driver by their attribute: Name, Dob…</a:t>
          </a:r>
          <a:endParaRPr lang="en-TR" dirty="0">
            <a:latin typeface="Formula1 Display Regular" panose="02000000000000000000" pitchFamily="2" charset="0"/>
          </a:endParaRPr>
        </a:p>
      </dgm:t>
    </dgm:pt>
    <dgm:pt modelId="{33A9E103-0495-E94B-B41D-B2A0931ACA6E}" type="parTrans" cxnId="{0F5E3AAA-78A1-5341-BF85-C05A389452F1}">
      <dgm:prSet/>
      <dgm:spPr/>
      <dgm:t>
        <a:bodyPr/>
        <a:lstStyle/>
        <a:p>
          <a:endParaRPr lang="en-US"/>
        </a:p>
      </dgm:t>
    </dgm:pt>
    <dgm:pt modelId="{55E9523C-9093-124B-88B2-69CED8FE0739}" type="sibTrans" cxnId="{0F5E3AAA-78A1-5341-BF85-C05A389452F1}">
      <dgm:prSet/>
      <dgm:spPr/>
      <dgm:t>
        <a:bodyPr/>
        <a:lstStyle/>
        <a:p>
          <a:endParaRPr lang="en-US"/>
        </a:p>
      </dgm:t>
    </dgm:pt>
    <dgm:pt modelId="{17A07AF7-3D43-1347-85BF-5777D65A62E3}">
      <dgm:prSet/>
      <dgm:spPr/>
      <dgm:t>
        <a:bodyPr/>
        <a:lstStyle/>
        <a:p>
          <a:pPr algn="ctr"/>
          <a:r>
            <a:rPr lang="en-US" dirty="0">
              <a:latin typeface="Formula1 Display Regular" panose="02000000000000000000" pitchFamily="2" charset="0"/>
            </a:rPr>
            <a:t>Also, we can read detailed information about the driver we click on.</a:t>
          </a:r>
        </a:p>
      </dgm:t>
    </dgm:pt>
    <dgm:pt modelId="{A1E83091-CA0A-BE44-AAA4-3AD45F736298}" type="parTrans" cxnId="{B5D7DF3E-2EB3-2E45-9925-BCCD4A0D62F0}">
      <dgm:prSet/>
      <dgm:spPr/>
      <dgm:t>
        <a:bodyPr/>
        <a:lstStyle/>
        <a:p>
          <a:endParaRPr lang="en-US"/>
        </a:p>
      </dgm:t>
    </dgm:pt>
    <dgm:pt modelId="{0AF61404-9E4F-304C-B853-95AB236928AF}" type="sibTrans" cxnId="{B5D7DF3E-2EB3-2E45-9925-BCCD4A0D62F0}">
      <dgm:prSet/>
      <dgm:spPr/>
      <dgm:t>
        <a:bodyPr/>
        <a:lstStyle/>
        <a:p>
          <a:endParaRPr lang="en-US"/>
        </a:p>
      </dgm:t>
    </dgm:pt>
    <dgm:pt modelId="{300D1A02-AB05-0E49-AF7E-9770DE1E324C}" type="pres">
      <dgm:prSet presAssocID="{5C618E51-06EE-2644-BB9F-2C945C3CAEA1}" presName="linear" presStyleCnt="0">
        <dgm:presLayoutVars>
          <dgm:animLvl val="lvl"/>
          <dgm:resizeHandles val="exact"/>
        </dgm:presLayoutVars>
      </dgm:prSet>
      <dgm:spPr/>
    </dgm:pt>
    <dgm:pt modelId="{F467141A-FB04-1D45-A57C-D043E6BE6476}" type="pres">
      <dgm:prSet presAssocID="{424C84F1-A737-4149-8BA5-992296FCA304}" presName="parentText" presStyleLbl="node1" presStyleIdx="0" presStyleCnt="2" custScaleY="123493">
        <dgm:presLayoutVars>
          <dgm:chMax val="0"/>
          <dgm:bulletEnabled val="1"/>
        </dgm:presLayoutVars>
      </dgm:prSet>
      <dgm:spPr/>
    </dgm:pt>
    <dgm:pt modelId="{52942519-D6A9-9649-A97C-F261A89DA586}" type="pres">
      <dgm:prSet presAssocID="{55E9523C-9093-124B-88B2-69CED8FE0739}" presName="spacer" presStyleCnt="0"/>
      <dgm:spPr/>
    </dgm:pt>
    <dgm:pt modelId="{2F563D80-441D-EA42-BD1B-97A3355DED5B}" type="pres">
      <dgm:prSet presAssocID="{17A07AF7-3D43-1347-85BF-5777D65A62E3}" presName="parentText" presStyleLbl="node1" presStyleIdx="1" presStyleCnt="2" custScaleY="136384">
        <dgm:presLayoutVars>
          <dgm:chMax val="0"/>
          <dgm:bulletEnabled val="1"/>
        </dgm:presLayoutVars>
      </dgm:prSet>
      <dgm:spPr/>
    </dgm:pt>
  </dgm:ptLst>
  <dgm:cxnLst>
    <dgm:cxn modelId="{B5D7DF3E-2EB3-2E45-9925-BCCD4A0D62F0}" srcId="{5C618E51-06EE-2644-BB9F-2C945C3CAEA1}" destId="{17A07AF7-3D43-1347-85BF-5777D65A62E3}" srcOrd="1" destOrd="0" parTransId="{A1E83091-CA0A-BE44-AAA4-3AD45F736298}" sibTransId="{0AF61404-9E4F-304C-B853-95AB236928AF}"/>
    <dgm:cxn modelId="{AAB6A259-7888-824B-A883-36D5BB62E654}" type="presOf" srcId="{17A07AF7-3D43-1347-85BF-5777D65A62E3}" destId="{2F563D80-441D-EA42-BD1B-97A3355DED5B}" srcOrd="0" destOrd="0" presId="urn:microsoft.com/office/officeart/2005/8/layout/vList2"/>
    <dgm:cxn modelId="{EBDD678E-AF55-5241-B626-8017A90FF7FF}" type="presOf" srcId="{5C618E51-06EE-2644-BB9F-2C945C3CAEA1}" destId="{300D1A02-AB05-0E49-AF7E-9770DE1E324C}" srcOrd="0" destOrd="0" presId="urn:microsoft.com/office/officeart/2005/8/layout/vList2"/>
    <dgm:cxn modelId="{FE127398-01DC-824A-BDC3-28192E10B765}" type="presOf" srcId="{424C84F1-A737-4149-8BA5-992296FCA304}" destId="{F467141A-FB04-1D45-A57C-D043E6BE6476}" srcOrd="0" destOrd="0" presId="urn:microsoft.com/office/officeart/2005/8/layout/vList2"/>
    <dgm:cxn modelId="{0F5E3AAA-78A1-5341-BF85-C05A389452F1}" srcId="{5C618E51-06EE-2644-BB9F-2C945C3CAEA1}" destId="{424C84F1-A737-4149-8BA5-992296FCA304}" srcOrd="0" destOrd="0" parTransId="{33A9E103-0495-E94B-B41D-B2A0931ACA6E}" sibTransId="{55E9523C-9093-124B-88B2-69CED8FE0739}"/>
    <dgm:cxn modelId="{E55858AA-85FB-3844-8CF2-C5927DA4488C}" type="presParOf" srcId="{300D1A02-AB05-0E49-AF7E-9770DE1E324C}" destId="{F467141A-FB04-1D45-A57C-D043E6BE6476}" srcOrd="0" destOrd="0" presId="urn:microsoft.com/office/officeart/2005/8/layout/vList2"/>
    <dgm:cxn modelId="{F29F0F52-2466-C944-8181-CD73D18F46B8}" type="presParOf" srcId="{300D1A02-AB05-0E49-AF7E-9770DE1E324C}" destId="{52942519-D6A9-9649-A97C-F261A89DA586}" srcOrd="1" destOrd="0" presId="urn:microsoft.com/office/officeart/2005/8/layout/vList2"/>
    <dgm:cxn modelId="{C2324ADA-8C05-BB47-9551-62FBC2764892}" type="presParOf" srcId="{300D1A02-AB05-0E49-AF7E-9770DE1E324C}" destId="{2F563D80-441D-EA42-BD1B-97A3355DED5B}"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5EF1C6B-8ACF-0D4D-A79D-E7EFACB6C41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4E0C01F-D8E2-3544-B1F5-87A6CB5FC2FB}">
      <dgm:prSet/>
      <dgm:spPr/>
      <dgm:t>
        <a:bodyPr/>
        <a:lstStyle/>
        <a:p>
          <a:pPr algn="ctr"/>
          <a:r>
            <a:rPr lang="en-TR" b="0" i="0" dirty="0">
              <a:latin typeface="Formula1 Display Regular" panose="02000000000000000000" pitchFamily="2" charset="0"/>
            </a:rPr>
            <a:t>We can see the detailed driver Information.</a:t>
          </a:r>
          <a:endParaRPr lang="en-TR" dirty="0">
            <a:latin typeface="Formula1 Display Regular" panose="02000000000000000000" pitchFamily="2" charset="0"/>
          </a:endParaRPr>
        </a:p>
      </dgm:t>
    </dgm:pt>
    <dgm:pt modelId="{D5FEF045-90AC-D742-A75D-63D8FE6E955C}" type="parTrans" cxnId="{3A61DE38-E7E6-A440-8BF9-6032A32B6D8C}">
      <dgm:prSet/>
      <dgm:spPr/>
      <dgm:t>
        <a:bodyPr/>
        <a:lstStyle/>
        <a:p>
          <a:endParaRPr lang="en-US"/>
        </a:p>
      </dgm:t>
    </dgm:pt>
    <dgm:pt modelId="{1AC7FBA8-7826-7945-A8E1-AC9E42671477}" type="sibTrans" cxnId="{3A61DE38-E7E6-A440-8BF9-6032A32B6D8C}">
      <dgm:prSet/>
      <dgm:spPr/>
      <dgm:t>
        <a:bodyPr/>
        <a:lstStyle/>
        <a:p>
          <a:endParaRPr lang="en-US"/>
        </a:p>
      </dgm:t>
    </dgm:pt>
    <dgm:pt modelId="{3E2B0EBF-58B6-694D-8067-123868ECEF9D}">
      <dgm:prSet/>
      <dgm:spPr/>
      <dgm:t>
        <a:bodyPr/>
        <a:lstStyle/>
        <a:p>
          <a:pPr algn="ctr"/>
          <a:r>
            <a:rPr lang="en-US" dirty="0">
              <a:latin typeface="Formula1 Display Regular" panose="02000000000000000000" pitchFamily="2" charset="0"/>
            </a:rPr>
            <a:t>At the top table Driver Career Info is given.</a:t>
          </a:r>
        </a:p>
      </dgm:t>
    </dgm:pt>
    <dgm:pt modelId="{5ED18DDD-C7A9-0044-A397-70DD3536070B}" type="parTrans" cxnId="{5167B268-3D87-6B4B-9CEB-01583B2829CF}">
      <dgm:prSet/>
      <dgm:spPr/>
      <dgm:t>
        <a:bodyPr/>
        <a:lstStyle/>
        <a:p>
          <a:endParaRPr lang="en-US"/>
        </a:p>
      </dgm:t>
    </dgm:pt>
    <dgm:pt modelId="{E13A742C-BC3D-BF4E-B799-BC51FADFB458}" type="sibTrans" cxnId="{5167B268-3D87-6B4B-9CEB-01583B2829CF}">
      <dgm:prSet/>
      <dgm:spPr/>
      <dgm:t>
        <a:bodyPr/>
        <a:lstStyle/>
        <a:p>
          <a:endParaRPr lang="en-US"/>
        </a:p>
      </dgm:t>
    </dgm:pt>
    <dgm:pt modelId="{A9AB4777-CE06-9A47-9B50-DBCDCB0F8C2B}">
      <dgm:prSet/>
      <dgm:spPr/>
      <dgm:t>
        <a:bodyPr/>
        <a:lstStyle/>
        <a:p>
          <a:pPr algn="ctr"/>
          <a:r>
            <a:rPr lang="en-US" dirty="0">
              <a:latin typeface="Formula1 Display Regular" panose="02000000000000000000" pitchFamily="2" charset="0"/>
            </a:rPr>
            <a:t>At the bottom table Driver Personal Info is given.</a:t>
          </a:r>
        </a:p>
      </dgm:t>
    </dgm:pt>
    <dgm:pt modelId="{375F85F1-2338-044D-B733-ABBF0B47F444}" type="parTrans" cxnId="{EA0B99A9-212B-024B-A0AE-E71AA0EA4ED0}">
      <dgm:prSet/>
      <dgm:spPr/>
      <dgm:t>
        <a:bodyPr/>
        <a:lstStyle/>
        <a:p>
          <a:endParaRPr lang="en-US"/>
        </a:p>
      </dgm:t>
    </dgm:pt>
    <dgm:pt modelId="{05DEEAA5-A49F-8546-919F-40569089DE0C}" type="sibTrans" cxnId="{EA0B99A9-212B-024B-A0AE-E71AA0EA4ED0}">
      <dgm:prSet/>
      <dgm:spPr/>
      <dgm:t>
        <a:bodyPr/>
        <a:lstStyle/>
        <a:p>
          <a:endParaRPr lang="en-US"/>
        </a:p>
      </dgm:t>
    </dgm:pt>
    <dgm:pt modelId="{27709BB6-B71A-194A-83F3-583DDDE421AD}" type="pres">
      <dgm:prSet presAssocID="{05EF1C6B-8ACF-0D4D-A79D-E7EFACB6C416}" presName="linear" presStyleCnt="0">
        <dgm:presLayoutVars>
          <dgm:animLvl val="lvl"/>
          <dgm:resizeHandles val="exact"/>
        </dgm:presLayoutVars>
      </dgm:prSet>
      <dgm:spPr/>
    </dgm:pt>
    <dgm:pt modelId="{C60A365E-89FD-7B47-822D-9343EDB98C09}" type="pres">
      <dgm:prSet presAssocID="{34E0C01F-D8E2-3544-B1F5-87A6CB5FC2FB}" presName="parentText" presStyleLbl="node1" presStyleIdx="0" presStyleCnt="3">
        <dgm:presLayoutVars>
          <dgm:chMax val="0"/>
          <dgm:bulletEnabled val="1"/>
        </dgm:presLayoutVars>
      </dgm:prSet>
      <dgm:spPr/>
    </dgm:pt>
    <dgm:pt modelId="{C32CC2D3-A4DC-004C-88D2-FC8F6CB613FD}" type="pres">
      <dgm:prSet presAssocID="{1AC7FBA8-7826-7945-A8E1-AC9E42671477}" presName="spacer" presStyleCnt="0"/>
      <dgm:spPr/>
    </dgm:pt>
    <dgm:pt modelId="{81EDF293-FD37-7745-A826-17B617135150}" type="pres">
      <dgm:prSet presAssocID="{3E2B0EBF-58B6-694D-8067-123868ECEF9D}" presName="parentText" presStyleLbl="node1" presStyleIdx="1" presStyleCnt="3">
        <dgm:presLayoutVars>
          <dgm:chMax val="0"/>
          <dgm:bulletEnabled val="1"/>
        </dgm:presLayoutVars>
      </dgm:prSet>
      <dgm:spPr/>
    </dgm:pt>
    <dgm:pt modelId="{63453190-8FEB-D24D-ACD3-C6AA7E59153A}" type="pres">
      <dgm:prSet presAssocID="{E13A742C-BC3D-BF4E-B799-BC51FADFB458}" presName="spacer" presStyleCnt="0"/>
      <dgm:spPr/>
    </dgm:pt>
    <dgm:pt modelId="{9A79FD99-7132-0C4E-AAB0-3D9161BE2E82}" type="pres">
      <dgm:prSet presAssocID="{A9AB4777-CE06-9A47-9B50-DBCDCB0F8C2B}" presName="parentText" presStyleLbl="node1" presStyleIdx="2" presStyleCnt="3">
        <dgm:presLayoutVars>
          <dgm:chMax val="0"/>
          <dgm:bulletEnabled val="1"/>
        </dgm:presLayoutVars>
      </dgm:prSet>
      <dgm:spPr/>
    </dgm:pt>
  </dgm:ptLst>
  <dgm:cxnLst>
    <dgm:cxn modelId="{A5979E07-BC7D-2C46-85C3-FF4688C532EC}" type="presOf" srcId="{3E2B0EBF-58B6-694D-8067-123868ECEF9D}" destId="{81EDF293-FD37-7745-A826-17B617135150}" srcOrd="0" destOrd="0" presId="urn:microsoft.com/office/officeart/2005/8/layout/vList2"/>
    <dgm:cxn modelId="{3A61DE38-E7E6-A440-8BF9-6032A32B6D8C}" srcId="{05EF1C6B-8ACF-0D4D-A79D-E7EFACB6C416}" destId="{34E0C01F-D8E2-3544-B1F5-87A6CB5FC2FB}" srcOrd="0" destOrd="0" parTransId="{D5FEF045-90AC-D742-A75D-63D8FE6E955C}" sibTransId="{1AC7FBA8-7826-7945-A8E1-AC9E42671477}"/>
    <dgm:cxn modelId="{1AFA2D55-D039-4243-A041-E721BE12BA5C}" type="presOf" srcId="{A9AB4777-CE06-9A47-9B50-DBCDCB0F8C2B}" destId="{9A79FD99-7132-0C4E-AAB0-3D9161BE2E82}" srcOrd="0" destOrd="0" presId="urn:microsoft.com/office/officeart/2005/8/layout/vList2"/>
    <dgm:cxn modelId="{5167B268-3D87-6B4B-9CEB-01583B2829CF}" srcId="{05EF1C6B-8ACF-0D4D-A79D-E7EFACB6C416}" destId="{3E2B0EBF-58B6-694D-8067-123868ECEF9D}" srcOrd="1" destOrd="0" parTransId="{5ED18DDD-C7A9-0044-A397-70DD3536070B}" sibTransId="{E13A742C-BC3D-BF4E-B799-BC51FADFB458}"/>
    <dgm:cxn modelId="{EA0B99A9-212B-024B-A0AE-E71AA0EA4ED0}" srcId="{05EF1C6B-8ACF-0D4D-A79D-E7EFACB6C416}" destId="{A9AB4777-CE06-9A47-9B50-DBCDCB0F8C2B}" srcOrd="2" destOrd="0" parTransId="{375F85F1-2338-044D-B733-ABBF0B47F444}" sibTransId="{05DEEAA5-A49F-8546-919F-40569089DE0C}"/>
    <dgm:cxn modelId="{92E1CDB3-88F7-7743-B6A8-0CB2CA26AA61}" type="presOf" srcId="{05EF1C6B-8ACF-0D4D-A79D-E7EFACB6C416}" destId="{27709BB6-B71A-194A-83F3-583DDDE421AD}" srcOrd="0" destOrd="0" presId="urn:microsoft.com/office/officeart/2005/8/layout/vList2"/>
    <dgm:cxn modelId="{3E2DB2D7-5270-1B45-B2CC-2D8E37CADC6D}" type="presOf" srcId="{34E0C01F-D8E2-3544-B1F5-87A6CB5FC2FB}" destId="{C60A365E-89FD-7B47-822D-9343EDB98C09}" srcOrd="0" destOrd="0" presId="urn:microsoft.com/office/officeart/2005/8/layout/vList2"/>
    <dgm:cxn modelId="{42565B5C-6E12-F44C-9828-A46B1DAD2DC9}" type="presParOf" srcId="{27709BB6-B71A-194A-83F3-583DDDE421AD}" destId="{C60A365E-89FD-7B47-822D-9343EDB98C09}" srcOrd="0" destOrd="0" presId="urn:microsoft.com/office/officeart/2005/8/layout/vList2"/>
    <dgm:cxn modelId="{E57BC92F-6603-C94A-87FE-E164D03F2B84}" type="presParOf" srcId="{27709BB6-B71A-194A-83F3-583DDDE421AD}" destId="{C32CC2D3-A4DC-004C-88D2-FC8F6CB613FD}" srcOrd="1" destOrd="0" presId="urn:microsoft.com/office/officeart/2005/8/layout/vList2"/>
    <dgm:cxn modelId="{57B64F59-6C50-984C-8C1C-7B4968C35527}" type="presParOf" srcId="{27709BB6-B71A-194A-83F3-583DDDE421AD}" destId="{81EDF293-FD37-7745-A826-17B617135150}" srcOrd="2" destOrd="0" presId="urn:microsoft.com/office/officeart/2005/8/layout/vList2"/>
    <dgm:cxn modelId="{CDD45E85-CEA2-9948-B98D-F91D61F0C525}" type="presParOf" srcId="{27709BB6-B71A-194A-83F3-583DDDE421AD}" destId="{63453190-8FEB-D24D-ACD3-C6AA7E59153A}" srcOrd="3" destOrd="0" presId="urn:microsoft.com/office/officeart/2005/8/layout/vList2"/>
    <dgm:cxn modelId="{409FD905-3A14-4F4A-9B69-8D0686782259}" type="presParOf" srcId="{27709BB6-B71A-194A-83F3-583DDDE421AD}" destId="{9A79FD99-7132-0C4E-AAB0-3D9161BE2E82}"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613BEDC-22BA-5844-9046-735B7A6A473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F6EDB0C-74D7-D042-A83B-C92BF8CBD3AF}">
      <dgm:prSet/>
      <dgm:spPr/>
      <dgm:t>
        <a:bodyPr/>
        <a:lstStyle/>
        <a:p>
          <a:pPr algn="ctr"/>
          <a:r>
            <a:rPr lang="en-TR" b="0" i="0" dirty="0">
              <a:latin typeface="Formula1 Display Regular" panose="02000000000000000000" pitchFamily="2" charset="0"/>
            </a:rPr>
            <a:t>We can find any constructor by their attribute: Nationality, Constructorref…</a:t>
          </a:r>
          <a:endParaRPr lang="en-TR" dirty="0">
            <a:latin typeface="Formula1 Display Regular" panose="02000000000000000000" pitchFamily="2" charset="0"/>
          </a:endParaRPr>
        </a:p>
      </dgm:t>
    </dgm:pt>
    <dgm:pt modelId="{AD9B539D-A06F-B742-BFC4-ACC076675DC5}" type="parTrans" cxnId="{E54C1C6D-1528-7540-9B1A-E13993F20265}">
      <dgm:prSet/>
      <dgm:spPr/>
      <dgm:t>
        <a:bodyPr/>
        <a:lstStyle/>
        <a:p>
          <a:endParaRPr lang="en-US"/>
        </a:p>
      </dgm:t>
    </dgm:pt>
    <dgm:pt modelId="{35919D73-AC4D-5745-A40B-B73FEA876B97}" type="sibTrans" cxnId="{E54C1C6D-1528-7540-9B1A-E13993F20265}">
      <dgm:prSet/>
      <dgm:spPr/>
      <dgm:t>
        <a:bodyPr/>
        <a:lstStyle/>
        <a:p>
          <a:endParaRPr lang="en-US"/>
        </a:p>
      </dgm:t>
    </dgm:pt>
    <dgm:pt modelId="{DC3BE96F-4BE6-D943-9978-CFE7AAD45FEF}">
      <dgm:prSet/>
      <dgm:spPr/>
      <dgm:t>
        <a:bodyPr/>
        <a:lstStyle/>
        <a:p>
          <a:pPr algn="ctr"/>
          <a:r>
            <a:rPr lang="en-US" dirty="0">
              <a:latin typeface="Formula1 Display Regular" panose="02000000000000000000" pitchFamily="2" charset="0"/>
            </a:rPr>
            <a:t>Also, we can read detailed information about the constructor we click on.</a:t>
          </a:r>
          <a:endParaRPr lang="en-US" dirty="0"/>
        </a:p>
      </dgm:t>
    </dgm:pt>
    <dgm:pt modelId="{F5C30FC8-9E9F-E64A-81EA-B70B7A230525}" type="parTrans" cxnId="{C87C1CE3-0835-6145-8AAA-B5E545555002}">
      <dgm:prSet/>
      <dgm:spPr/>
      <dgm:t>
        <a:bodyPr/>
        <a:lstStyle/>
        <a:p>
          <a:endParaRPr lang="en-US"/>
        </a:p>
      </dgm:t>
    </dgm:pt>
    <dgm:pt modelId="{985B7D11-153A-0C41-B6AB-A935F9C63A99}" type="sibTrans" cxnId="{C87C1CE3-0835-6145-8AAA-B5E545555002}">
      <dgm:prSet/>
      <dgm:spPr/>
      <dgm:t>
        <a:bodyPr/>
        <a:lstStyle/>
        <a:p>
          <a:endParaRPr lang="en-US"/>
        </a:p>
      </dgm:t>
    </dgm:pt>
    <dgm:pt modelId="{AE6954A4-932B-E646-8D4F-3D4161810F35}" type="pres">
      <dgm:prSet presAssocID="{F613BEDC-22BA-5844-9046-735B7A6A473F}" presName="linear" presStyleCnt="0">
        <dgm:presLayoutVars>
          <dgm:animLvl val="lvl"/>
          <dgm:resizeHandles val="exact"/>
        </dgm:presLayoutVars>
      </dgm:prSet>
      <dgm:spPr/>
    </dgm:pt>
    <dgm:pt modelId="{ED494EC1-6BF3-0148-8C84-9A15DFD33964}" type="pres">
      <dgm:prSet presAssocID="{FF6EDB0C-74D7-D042-A83B-C92BF8CBD3AF}" presName="parentText" presStyleLbl="node1" presStyleIdx="0" presStyleCnt="2">
        <dgm:presLayoutVars>
          <dgm:chMax val="0"/>
          <dgm:bulletEnabled val="1"/>
        </dgm:presLayoutVars>
      </dgm:prSet>
      <dgm:spPr/>
    </dgm:pt>
    <dgm:pt modelId="{55160309-E3CF-B84B-88A1-8B2FA90F4685}" type="pres">
      <dgm:prSet presAssocID="{35919D73-AC4D-5745-A40B-B73FEA876B97}" presName="spacer" presStyleCnt="0"/>
      <dgm:spPr/>
    </dgm:pt>
    <dgm:pt modelId="{FCB81254-A639-8F41-8C45-065396BBA9DD}" type="pres">
      <dgm:prSet presAssocID="{DC3BE96F-4BE6-D943-9978-CFE7AAD45FEF}" presName="parentText" presStyleLbl="node1" presStyleIdx="1" presStyleCnt="2" custScaleY="136384">
        <dgm:presLayoutVars>
          <dgm:chMax val="0"/>
          <dgm:bulletEnabled val="1"/>
        </dgm:presLayoutVars>
      </dgm:prSet>
      <dgm:spPr/>
    </dgm:pt>
  </dgm:ptLst>
  <dgm:cxnLst>
    <dgm:cxn modelId="{E54C1C6D-1528-7540-9B1A-E13993F20265}" srcId="{F613BEDC-22BA-5844-9046-735B7A6A473F}" destId="{FF6EDB0C-74D7-D042-A83B-C92BF8CBD3AF}" srcOrd="0" destOrd="0" parTransId="{AD9B539D-A06F-B742-BFC4-ACC076675DC5}" sibTransId="{35919D73-AC4D-5745-A40B-B73FEA876B97}"/>
    <dgm:cxn modelId="{679902B3-0428-0A42-888B-1527BF16B395}" type="presOf" srcId="{DC3BE96F-4BE6-D943-9978-CFE7AAD45FEF}" destId="{FCB81254-A639-8F41-8C45-065396BBA9DD}" srcOrd="0" destOrd="0" presId="urn:microsoft.com/office/officeart/2005/8/layout/vList2"/>
    <dgm:cxn modelId="{433072DF-86EB-A947-B10E-9645037166F7}" type="presOf" srcId="{FF6EDB0C-74D7-D042-A83B-C92BF8CBD3AF}" destId="{ED494EC1-6BF3-0148-8C84-9A15DFD33964}" srcOrd="0" destOrd="0" presId="urn:microsoft.com/office/officeart/2005/8/layout/vList2"/>
    <dgm:cxn modelId="{C87C1CE3-0835-6145-8AAA-B5E545555002}" srcId="{F613BEDC-22BA-5844-9046-735B7A6A473F}" destId="{DC3BE96F-4BE6-D943-9978-CFE7AAD45FEF}" srcOrd="1" destOrd="0" parTransId="{F5C30FC8-9E9F-E64A-81EA-B70B7A230525}" sibTransId="{985B7D11-153A-0C41-B6AB-A935F9C63A99}"/>
    <dgm:cxn modelId="{134C38FD-267B-1C46-9679-42A5BF0C6332}" type="presOf" srcId="{F613BEDC-22BA-5844-9046-735B7A6A473F}" destId="{AE6954A4-932B-E646-8D4F-3D4161810F35}" srcOrd="0" destOrd="0" presId="urn:microsoft.com/office/officeart/2005/8/layout/vList2"/>
    <dgm:cxn modelId="{9B84D7C0-9CEA-3B4F-A0D3-2EE93FCADFDD}" type="presParOf" srcId="{AE6954A4-932B-E646-8D4F-3D4161810F35}" destId="{ED494EC1-6BF3-0148-8C84-9A15DFD33964}" srcOrd="0" destOrd="0" presId="urn:microsoft.com/office/officeart/2005/8/layout/vList2"/>
    <dgm:cxn modelId="{B2EA744D-1F12-4741-9792-6C2ABCF70308}" type="presParOf" srcId="{AE6954A4-932B-E646-8D4F-3D4161810F35}" destId="{55160309-E3CF-B84B-88A1-8B2FA90F4685}" srcOrd="1" destOrd="0" presId="urn:microsoft.com/office/officeart/2005/8/layout/vList2"/>
    <dgm:cxn modelId="{E24B20D9-DA1A-D042-9163-C7A697D8D5FA}" type="presParOf" srcId="{AE6954A4-932B-E646-8D4F-3D4161810F35}" destId="{FCB81254-A639-8F41-8C45-065396BBA9DD}"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5EF1C6B-8ACF-0D4D-A79D-E7EFACB6C41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4E0C01F-D8E2-3544-B1F5-87A6CB5FC2FB}">
      <dgm:prSet/>
      <dgm:spPr/>
      <dgm:t>
        <a:bodyPr/>
        <a:lstStyle/>
        <a:p>
          <a:pPr algn="ctr"/>
          <a:r>
            <a:rPr lang="en-TR" b="0" i="0" dirty="0">
              <a:latin typeface="Formula1 Display Regular" panose="02000000000000000000" pitchFamily="2" charset="0"/>
            </a:rPr>
            <a:t>We can see the detailed constructor Information.</a:t>
          </a:r>
          <a:endParaRPr lang="en-TR" dirty="0">
            <a:latin typeface="Formula1 Display Regular" panose="02000000000000000000" pitchFamily="2" charset="0"/>
          </a:endParaRPr>
        </a:p>
      </dgm:t>
    </dgm:pt>
    <dgm:pt modelId="{D5FEF045-90AC-D742-A75D-63D8FE6E955C}" type="parTrans" cxnId="{3A61DE38-E7E6-A440-8BF9-6032A32B6D8C}">
      <dgm:prSet/>
      <dgm:spPr/>
      <dgm:t>
        <a:bodyPr/>
        <a:lstStyle/>
        <a:p>
          <a:endParaRPr lang="en-US"/>
        </a:p>
      </dgm:t>
    </dgm:pt>
    <dgm:pt modelId="{1AC7FBA8-7826-7945-A8E1-AC9E42671477}" type="sibTrans" cxnId="{3A61DE38-E7E6-A440-8BF9-6032A32B6D8C}">
      <dgm:prSet/>
      <dgm:spPr/>
      <dgm:t>
        <a:bodyPr/>
        <a:lstStyle/>
        <a:p>
          <a:endParaRPr lang="en-US"/>
        </a:p>
      </dgm:t>
    </dgm:pt>
    <dgm:pt modelId="{3E2B0EBF-58B6-694D-8067-123868ECEF9D}">
      <dgm:prSet/>
      <dgm:spPr/>
      <dgm:t>
        <a:bodyPr/>
        <a:lstStyle/>
        <a:p>
          <a:pPr algn="ctr"/>
          <a:r>
            <a:rPr lang="en-US" dirty="0">
              <a:latin typeface="Formula1 Display Regular" panose="02000000000000000000" pitchFamily="2" charset="0"/>
            </a:rPr>
            <a:t>At the top table Driver Info is given for the given year.</a:t>
          </a:r>
        </a:p>
      </dgm:t>
    </dgm:pt>
    <dgm:pt modelId="{5ED18DDD-C7A9-0044-A397-70DD3536070B}" type="parTrans" cxnId="{5167B268-3D87-6B4B-9CEB-01583B2829CF}">
      <dgm:prSet/>
      <dgm:spPr/>
      <dgm:t>
        <a:bodyPr/>
        <a:lstStyle/>
        <a:p>
          <a:endParaRPr lang="en-US"/>
        </a:p>
      </dgm:t>
    </dgm:pt>
    <dgm:pt modelId="{E13A742C-BC3D-BF4E-B799-BC51FADFB458}" type="sibTrans" cxnId="{5167B268-3D87-6B4B-9CEB-01583B2829CF}">
      <dgm:prSet/>
      <dgm:spPr/>
      <dgm:t>
        <a:bodyPr/>
        <a:lstStyle/>
        <a:p>
          <a:endParaRPr lang="en-US"/>
        </a:p>
      </dgm:t>
    </dgm:pt>
    <dgm:pt modelId="{A9AB4777-CE06-9A47-9B50-DBCDCB0F8C2B}">
      <dgm:prSet/>
      <dgm:spPr/>
      <dgm:t>
        <a:bodyPr/>
        <a:lstStyle/>
        <a:p>
          <a:pPr algn="ctr"/>
          <a:r>
            <a:rPr lang="en-US" dirty="0">
              <a:latin typeface="Formula1 Display Regular" panose="02000000000000000000" pitchFamily="2" charset="0"/>
            </a:rPr>
            <a:t>At the bottom table race Info is given for the given  year.</a:t>
          </a:r>
        </a:p>
      </dgm:t>
    </dgm:pt>
    <dgm:pt modelId="{375F85F1-2338-044D-B733-ABBF0B47F444}" type="parTrans" cxnId="{EA0B99A9-212B-024B-A0AE-E71AA0EA4ED0}">
      <dgm:prSet/>
      <dgm:spPr/>
      <dgm:t>
        <a:bodyPr/>
        <a:lstStyle/>
        <a:p>
          <a:endParaRPr lang="en-US"/>
        </a:p>
      </dgm:t>
    </dgm:pt>
    <dgm:pt modelId="{05DEEAA5-A49F-8546-919F-40569089DE0C}" type="sibTrans" cxnId="{EA0B99A9-212B-024B-A0AE-E71AA0EA4ED0}">
      <dgm:prSet/>
      <dgm:spPr/>
      <dgm:t>
        <a:bodyPr/>
        <a:lstStyle/>
        <a:p>
          <a:endParaRPr lang="en-US"/>
        </a:p>
      </dgm:t>
    </dgm:pt>
    <dgm:pt modelId="{27709BB6-B71A-194A-83F3-583DDDE421AD}" type="pres">
      <dgm:prSet presAssocID="{05EF1C6B-8ACF-0D4D-A79D-E7EFACB6C416}" presName="linear" presStyleCnt="0">
        <dgm:presLayoutVars>
          <dgm:animLvl val="lvl"/>
          <dgm:resizeHandles val="exact"/>
        </dgm:presLayoutVars>
      </dgm:prSet>
      <dgm:spPr/>
    </dgm:pt>
    <dgm:pt modelId="{C60A365E-89FD-7B47-822D-9343EDB98C09}" type="pres">
      <dgm:prSet presAssocID="{34E0C01F-D8E2-3544-B1F5-87A6CB5FC2FB}" presName="parentText" presStyleLbl="node1" presStyleIdx="0" presStyleCnt="3">
        <dgm:presLayoutVars>
          <dgm:chMax val="0"/>
          <dgm:bulletEnabled val="1"/>
        </dgm:presLayoutVars>
      </dgm:prSet>
      <dgm:spPr/>
    </dgm:pt>
    <dgm:pt modelId="{C32CC2D3-A4DC-004C-88D2-FC8F6CB613FD}" type="pres">
      <dgm:prSet presAssocID="{1AC7FBA8-7826-7945-A8E1-AC9E42671477}" presName="spacer" presStyleCnt="0"/>
      <dgm:spPr/>
    </dgm:pt>
    <dgm:pt modelId="{81EDF293-FD37-7745-A826-17B617135150}" type="pres">
      <dgm:prSet presAssocID="{3E2B0EBF-58B6-694D-8067-123868ECEF9D}" presName="parentText" presStyleLbl="node1" presStyleIdx="1" presStyleCnt="3">
        <dgm:presLayoutVars>
          <dgm:chMax val="0"/>
          <dgm:bulletEnabled val="1"/>
        </dgm:presLayoutVars>
      </dgm:prSet>
      <dgm:spPr/>
    </dgm:pt>
    <dgm:pt modelId="{63453190-8FEB-D24D-ACD3-C6AA7E59153A}" type="pres">
      <dgm:prSet presAssocID="{E13A742C-BC3D-BF4E-B799-BC51FADFB458}" presName="spacer" presStyleCnt="0"/>
      <dgm:spPr/>
    </dgm:pt>
    <dgm:pt modelId="{9A79FD99-7132-0C4E-AAB0-3D9161BE2E82}" type="pres">
      <dgm:prSet presAssocID="{A9AB4777-CE06-9A47-9B50-DBCDCB0F8C2B}" presName="parentText" presStyleLbl="node1" presStyleIdx="2" presStyleCnt="3">
        <dgm:presLayoutVars>
          <dgm:chMax val="0"/>
          <dgm:bulletEnabled val="1"/>
        </dgm:presLayoutVars>
      </dgm:prSet>
      <dgm:spPr/>
    </dgm:pt>
  </dgm:ptLst>
  <dgm:cxnLst>
    <dgm:cxn modelId="{A5979E07-BC7D-2C46-85C3-FF4688C532EC}" type="presOf" srcId="{3E2B0EBF-58B6-694D-8067-123868ECEF9D}" destId="{81EDF293-FD37-7745-A826-17B617135150}" srcOrd="0" destOrd="0" presId="urn:microsoft.com/office/officeart/2005/8/layout/vList2"/>
    <dgm:cxn modelId="{3A61DE38-E7E6-A440-8BF9-6032A32B6D8C}" srcId="{05EF1C6B-8ACF-0D4D-A79D-E7EFACB6C416}" destId="{34E0C01F-D8E2-3544-B1F5-87A6CB5FC2FB}" srcOrd="0" destOrd="0" parTransId="{D5FEF045-90AC-D742-A75D-63D8FE6E955C}" sibTransId="{1AC7FBA8-7826-7945-A8E1-AC9E42671477}"/>
    <dgm:cxn modelId="{1AFA2D55-D039-4243-A041-E721BE12BA5C}" type="presOf" srcId="{A9AB4777-CE06-9A47-9B50-DBCDCB0F8C2B}" destId="{9A79FD99-7132-0C4E-AAB0-3D9161BE2E82}" srcOrd="0" destOrd="0" presId="urn:microsoft.com/office/officeart/2005/8/layout/vList2"/>
    <dgm:cxn modelId="{5167B268-3D87-6B4B-9CEB-01583B2829CF}" srcId="{05EF1C6B-8ACF-0D4D-A79D-E7EFACB6C416}" destId="{3E2B0EBF-58B6-694D-8067-123868ECEF9D}" srcOrd="1" destOrd="0" parTransId="{5ED18DDD-C7A9-0044-A397-70DD3536070B}" sibTransId="{E13A742C-BC3D-BF4E-B799-BC51FADFB458}"/>
    <dgm:cxn modelId="{EA0B99A9-212B-024B-A0AE-E71AA0EA4ED0}" srcId="{05EF1C6B-8ACF-0D4D-A79D-E7EFACB6C416}" destId="{A9AB4777-CE06-9A47-9B50-DBCDCB0F8C2B}" srcOrd="2" destOrd="0" parTransId="{375F85F1-2338-044D-B733-ABBF0B47F444}" sibTransId="{05DEEAA5-A49F-8546-919F-40569089DE0C}"/>
    <dgm:cxn modelId="{92E1CDB3-88F7-7743-B6A8-0CB2CA26AA61}" type="presOf" srcId="{05EF1C6B-8ACF-0D4D-A79D-E7EFACB6C416}" destId="{27709BB6-B71A-194A-83F3-583DDDE421AD}" srcOrd="0" destOrd="0" presId="urn:microsoft.com/office/officeart/2005/8/layout/vList2"/>
    <dgm:cxn modelId="{3E2DB2D7-5270-1B45-B2CC-2D8E37CADC6D}" type="presOf" srcId="{34E0C01F-D8E2-3544-B1F5-87A6CB5FC2FB}" destId="{C60A365E-89FD-7B47-822D-9343EDB98C09}" srcOrd="0" destOrd="0" presId="urn:microsoft.com/office/officeart/2005/8/layout/vList2"/>
    <dgm:cxn modelId="{42565B5C-6E12-F44C-9828-A46B1DAD2DC9}" type="presParOf" srcId="{27709BB6-B71A-194A-83F3-583DDDE421AD}" destId="{C60A365E-89FD-7B47-822D-9343EDB98C09}" srcOrd="0" destOrd="0" presId="urn:microsoft.com/office/officeart/2005/8/layout/vList2"/>
    <dgm:cxn modelId="{E57BC92F-6603-C94A-87FE-E164D03F2B84}" type="presParOf" srcId="{27709BB6-B71A-194A-83F3-583DDDE421AD}" destId="{C32CC2D3-A4DC-004C-88D2-FC8F6CB613FD}" srcOrd="1" destOrd="0" presId="urn:microsoft.com/office/officeart/2005/8/layout/vList2"/>
    <dgm:cxn modelId="{57B64F59-6C50-984C-8C1C-7B4968C35527}" type="presParOf" srcId="{27709BB6-B71A-194A-83F3-583DDDE421AD}" destId="{81EDF293-FD37-7745-A826-17B617135150}" srcOrd="2" destOrd="0" presId="urn:microsoft.com/office/officeart/2005/8/layout/vList2"/>
    <dgm:cxn modelId="{CDD45E85-CEA2-9948-B98D-F91D61F0C525}" type="presParOf" srcId="{27709BB6-B71A-194A-83F3-583DDDE421AD}" destId="{63453190-8FEB-D24D-ACD3-C6AA7E59153A}" srcOrd="3" destOrd="0" presId="urn:microsoft.com/office/officeart/2005/8/layout/vList2"/>
    <dgm:cxn modelId="{409FD905-3A14-4F4A-9B69-8D0686782259}" type="presParOf" srcId="{27709BB6-B71A-194A-83F3-583DDDE421AD}" destId="{9A79FD99-7132-0C4E-AAB0-3D9161BE2E82}"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3932070-68D1-1848-91A5-4663BDDDFB6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EDBE61C-9E66-4F4B-ACF0-44D62F26A30D}">
      <dgm:prSet/>
      <dgm:spPr/>
      <dgm:t>
        <a:bodyPr/>
        <a:lstStyle/>
        <a:p>
          <a:pPr algn="ctr"/>
          <a:r>
            <a:rPr lang="en-TR" b="0" i="0" dirty="0">
              <a:latin typeface="Formula1 Display Regular" panose="02000000000000000000" pitchFamily="2" charset="0"/>
            </a:rPr>
            <a:t>As we see these pages will be generically created. </a:t>
          </a:r>
          <a:endParaRPr lang="en-TR" dirty="0">
            <a:latin typeface="Formula1 Display Regular" panose="02000000000000000000" pitchFamily="2" charset="0"/>
          </a:endParaRPr>
        </a:p>
      </dgm:t>
    </dgm:pt>
    <dgm:pt modelId="{46E5A5DC-E553-0A46-B680-6AA4E1014F8C}" type="parTrans" cxnId="{AE38BDD6-C343-D048-A045-C28E2186B3FB}">
      <dgm:prSet/>
      <dgm:spPr/>
      <dgm:t>
        <a:bodyPr/>
        <a:lstStyle/>
        <a:p>
          <a:endParaRPr lang="en-US"/>
        </a:p>
      </dgm:t>
    </dgm:pt>
    <dgm:pt modelId="{3014F637-9FE7-6748-A842-40FCBC008948}" type="sibTrans" cxnId="{AE38BDD6-C343-D048-A045-C28E2186B3FB}">
      <dgm:prSet/>
      <dgm:spPr/>
      <dgm:t>
        <a:bodyPr/>
        <a:lstStyle/>
        <a:p>
          <a:endParaRPr lang="en-US"/>
        </a:p>
      </dgm:t>
    </dgm:pt>
    <dgm:pt modelId="{B5B549F0-E041-EC47-B442-FC5DD96A8854}">
      <dgm:prSet/>
      <dgm:spPr/>
      <dgm:t>
        <a:bodyPr/>
        <a:lstStyle/>
        <a:p>
          <a:pPr algn="ctr"/>
          <a:r>
            <a:rPr lang="en-US" dirty="0">
              <a:latin typeface="Formula1 Display Regular" panose="02000000000000000000" pitchFamily="2" charset="0"/>
            </a:rPr>
            <a:t>Also, all the operations will be done generically.</a:t>
          </a:r>
        </a:p>
      </dgm:t>
    </dgm:pt>
    <dgm:pt modelId="{1999E451-BC77-8149-8654-F583C0348FE6}" type="parTrans" cxnId="{426561BB-075B-654F-BCA0-4E14F73A2019}">
      <dgm:prSet/>
      <dgm:spPr/>
      <dgm:t>
        <a:bodyPr/>
        <a:lstStyle/>
        <a:p>
          <a:endParaRPr lang="en-US"/>
        </a:p>
      </dgm:t>
    </dgm:pt>
    <dgm:pt modelId="{8448F324-8BA1-3E43-A38C-E58466CB9611}" type="sibTrans" cxnId="{426561BB-075B-654F-BCA0-4E14F73A2019}">
      <dgm:prSet/>
      <dgm:spPr/>
      <dgm:t>
        <a:bodyPr/>
        <a:lstStyle/>
        <a:p>
          <a:endParaRPr lang="en-US"/>
        </a:p>
      </dgm:t>
    </dgm:pt>
    <dgm:pt modelId="{C48CADA6-8CBD-4F4E-B20C-17F307A33E7B}" type="pres">
      <dgm:prSet presAssocID="{53932070-68D1-1848-91A5-4663BDDDFB6A}" presName="linear" presStyleCnt="0">
        <dgm:presLayoutVars>
          <dgm:animLvl val="lvl"/>
          <dgm:resizeHandles val="exact"/>
        </dgm:presLayoutVars>
      </dgm:prSet>
      <dgm:spPr/>
    </dgm:pt>
    <dgm:pt modelId="{550CC171-9EA4-F346-8DE9-25160ABE8756}" type="pres">
      <dgm:prSet presAssocID="{1EDBE61C-9E66-4F4B-ACF0-44D62F26A30D}" presName="parentText" presStyleLbl="node1" presStyleIdx="0" presStyleCnt="2">
        <dgm:presLayoutVars>
          <dgm:chMax val="0"/>
          <dgm:bulletEnabled val="1"/>
        </dgm:presLayoutVars>
      </dgm:prSet>
      <dgm:spPr/>
    </dgm:pt>
    <dgm:pt modelId="{E8755820-36AF-4C49-BA14-BF020923B6D5}" type="pres">
      <dgm:prSet presAssocID="{3014F637-9FE7-6748-A842-40FCBC008948}" presName="spacer" presStyleCnt="0"/>
      <dgm:spPr/>
    </dgm:pt>
    <dgm:pt modelId="{0D1D5859-67E9-784A-AF32-BC936EF2DA65}" type="pres">
      <dgm:prSet presAssocID="{B5B549F0-E041-EC47-B442-FC5DD96A8854}" presName="parentText" presStyleLbl="node1" presStyleIdx="1" presStyleCnt="2">
        <dgm:presLayoutVars>
          <dgm:chMax val="0"/>
          <dgm:bulletEnabled val="1"/>
        </dgm:presLayoutVars>
      </dgm:prSet>
      <dgm:spPr/>
    </dgm:pt>
  </dgm:ptLst>
  <dgm:cxnLst>
    <dgm:cxn modelId="{F1F2738F-6515-B74E-9C7A-4F588BE48FBB}" type="presOf" srcId="{B5B549F0-E041-EC47-B442-FC5DD96A8854}" destId="{0D1D5859-67E9-784A-AF32-BC936EF2DA65}" srcOrd="0" destOrd="0" presId="urn:microsoft.com/office/officeart/2005/8/layout/vList2"/>
    <dgm:cxn modelId="{B175D9A5-59A9-5D46-833C-077EF900FBDC}" type="presOf" srcId="{53932070-68D1-1848-91A5-4663BDDDFB6A}" destId="{C48CADA6-8CBD-4F4E-B20C-17F307A33E7B}" srcOrd="0" destOrd="0" presId="urn:microsoft.com/office/officeart/2005/8/layout/vList2"/>
    <dgm:cxn modelId="{426561BB-075B-654F-BCA0-4E14F73A2019}" srcId="{53932070-68D1-1848-91A5-4663BDDDFB6A}" destId="{B5B549F0-E041-EC47-B442-FC5DD96A8854}" srcOrd="1" destOrd="0" parTransId="{1999E451-BC77-8149-8654-F583C0348FE6}" sibTransId="{8448F324-8BA1-3E43-A38C-E58466CB9611}"/>
    <dgm:cxn modelId="{390571CA-0D0A-CD4E-B7AC-504B62FE4173}" type="presOf" srcId="{1EDBE61C-9E66-4F4B-ACF0-44D62F26A30D}" destId="{550CC171-9EA4-F346-8DE9-25160ABE8756}" srcOrd="0" destOrd="0" presId="urn:microsoft.com/office/officeart/2005/8/layout/vList2"/>
    <dgm:cxn modelId="{AE38BDD6-C343-D048-A045-C28E2186B3FB}" srcId="{53932070-68D1-1848-91A5-4663BDDDFB6A}" destId="{1EDBE61C-9E66-4F4B-ACF0-44D62F26A30D}" srcOrd="0" destOrd="0" parTransId="{46E5A5DC-E553-0A46-B680-6AA4E1014F8C}" sibTransId="{3014F637-9FE7-6748-A842-40FCBC008948}"/>
    <dgm:cxn modelId="{18552C61-EACD-834F-A902-C39EDECA5417}" type="presParOf" srcId="{C48CADA6-8CBD-4F4E-B20C-17F307A33E7B}" destId="{550CC171-9EA4-F346-8DE9-25160ABE8756}" srcOrd="0" destOrd="0" presId="urn:microsoft.com/office/officeart/2005/8/layout/vList2"/>
    <dgm:cxn modelId="{6D003B52-72FB-0743-A7AC-E5A3EA8F656A}" type="presParOf" srcId="{C48CADA6-8CBD-4F4E-B20C-17F307A33E7B}" destId="{E8755820-36AF-4C49-BA14-BF020923B6D5}" srcOrd="1" destOrd="0" presId="urn:microsoft.com/office/officeart/2005/8/layout/vList2"/>
    <dgm:cxn modelId="{BF499AB2-F377-344C-885D-AD86C0948BED}" type="presParOf" srcId="{C48CADA6-8CBD-4F4E-B20C-17F307A33E7B}" destId="{0D1D5859-67E9-784A-AF32-BC936EF2DA65}"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7F55D9D-5269-6545-911A-2FD04E77C68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C308235-087E-4847-A762-9C30C7222250}">
      <dgm:prSet/>
      <dgm:spPr/>
      <dgm:t>
        <a:bodyPr/>
        <a:lstStyle/>
        <a:p>
          <a:pPr algn="ctr"/>
          <a:r>
            <a:rPr lang="en-TR" b="0" i="0" dirty="0">
              <a:latin typeface="Formula1 Display Regular" panose="02000000000000000000" pitchFamily="2" charset="0"/>
            </a:rPr>
            <a:t>We can find different kind of comparison tables. </a:t>
          </a:r>
          <a:endParaRPr lang="en-TR" dirty="0">
            <a:latin typeface="Formula1 Display Regular" panose="02000000000000000000" pitchFamily="2" charset="0"/>
          </a:endParaRPr>
        </a:p>
      </dgm:t>
    </dgm:pt>
    <dgm:pt modelId="{C2154EF5-5E02-BF4A-A5B1-727EF4AA2DD2}" type="parTrans" cxnId="{7B745130-5134-A14C-AA59-943ECEE069E9}">
      <dgm:prSet/>
      <dgm:spPr/>
      <dgm:t>
        <a:bodyPr/>
        <a:lstStyle/>
        <a:p>
          <a:endParaRPr lang="en-US"/>
        </a:p>
      </dgm:t>
    </dgm:pt>
    <dgm:pt modelId="{78FBC19B-0DF3-494B-9C9A-6692B5605481}" type="sibTrans" cxnId="{7B745130-5134-A14C-AA59-943ECEE069E9}">
      <dgm:prSet/>
      <dgm:spPr/>
      <dgm:t>
        <a:bodyPr/>
        <a:lstStyle/>
        <a:p>
          <a:endParaRPr lang="en-US"/>
        </a:p>
      </dgm:t>
    </dgm:pt>
    <dgm:pt modelId="{2885C01B-B47D-804A-B037-AA8CDC9401E6}">
      <dgm:prSet/>
      <dgm:spPr/>
      <dgm:t>
        <a:bodyPr/>
        <a:lstStyle/>
        <a:p>
          <a:pPr algn="ctr"/>
          <a:r>
            <a:rPr lang="en-US" dirty="0">
              <a:latin typeface="Formula1 Display Regular" panose="02000000000000000000" pitchFamily="2" charset="0"/>
            </a:rPr>
            <a:t>We can look into them.</a:t>
          </a:r>
        </a:p>
      </dgm:t>
    </dgm:pt>
    <dgm:pt modelId="{94861F90-650C-BB4A-9FB3-A54A182E8D88}" type="parTrans" cxnId="{FD7B53F0-6AC1-3549-BA5F-51E34B7F8A71}">
      <dgm:prSet/>
      <dgm:spPr/>
      <dgm:t>
        <a:bodyPr/>
        <a:lstStyle/>
        <a:p>
          <a:endParaRPr lang="en-US"/>
        </a:p>
      </dgm:t>
    </dgm:pt>
    <dgm:pt modelId="{A111CBFE-E83E-6E44-91C3-6C810E3FFE57}" type="sibTrans" cxnId="{FD7B53F0-6AC1-3549-BA5F-51E34B7F8A71}">
      <dgm:prSet/>
      <dgm:spPr/>
      <dgm:t>
        <a:bodyPr/>
        <a:lstStyle/>
        <a:p>
          <a:endParaRPr lang="en-US"/>
        </a:p>
      </dgm:t>
    </dgm:pt>
    <dgm:pt modelId="{B040C162-0527-C64F-92C2-C749D8187F94}" type="pres">
      <dgm:prSet presAssocID="{C7F55D9D-5269-6545-911A-2FD04E77C689}" presName="linear" presStyleCnt="0">
        <dgm:presLayoutVars>
          <dgm:animLvl val="lvl"/>
          <dgm:resizeHandles val="exact"/>
        </dgm:presLayoutVars>
      </dgm:prSet>
      <dgm:spPr/>
    </dgm:pt>
    <dgm:pt modelId="{65F7CA00-72FA-F340-8E64-28D78B7C82A7}" type="pres">
      <dgm:prSet presAssocID="{6C308235-087E-4847-A762-9C30C7222250}" presName="parentText" presStyleLbl="node1" presStyleIdx="0" presStyleCnt="2">
        <dgm:presLayoutVars>
          <dgm:chMax val="0"/>
          <dgm:bulletEnabled val="1"/>
        </dgm:presLayoutVars>
      </dgm:prSet>
      <dgm:spPr/>
    </dgm:pt>
    <dgm:pt modelId="{87FA04BE-34EA-5140-9776-800C28F54AD8}" type="pres">
      <dgm:prSet presAssocID="{78FBC19B-0DF3-494B-9C9A-6692B5605481}" presName="spacer" presStyleCnt="0"/>
      <dgm:spPr/>
    </dgm:pt>
    <dgm:pt modelId="{6DFA71E0-D1EE-5B43-A453-0A5D14DE4CA4}" type="pres">
      <dgm:prSet presAssocID="{2885C01B-B47D-804A-B037-AA8CDC9401E6}" presName="parentText" presStyleLbl="node1" presStyleIdx="1" presStyleCnt="2">
        <dgm:presLayoutVars>
          <dgm:chMax val="0"/>
          <dgm:bulletEnabled val="1"/>
        </dgm:presLayoutVars>
      </dgm:prSet>
      <dgm:spPr/>
    </dgm:pt>
  </dgm:ptLst>
  <dgm:cxnLst>
    <dgm:cxn modelId="{9031292F-6D23-7A46-9354-4379B5291342}" type="presOf" srcId="{6C308235-087E-4847-A762-9C30C7222250}" destId="{65F7CA00-72FA-F340-8E64-28D78B7C82A7}" srcOrd="0" destOrd="0" presId="urn:microsoft.com/office/officeart/2005/8/layout/vList2"/>
    <dgm:cxn modelId="{7B745130-5134-A14C-AA59-943ECEE069E9}" srcId="{C7F55D9D-5269-6545-911A-2FD04E77C689}" destId="{6C308235-087E-4847-A762-9C30C7222250}" srcOrd="0" destOrd="0" parTransId="{C2154EF5-5E02-BF4A-A5B1-727EF4AA2DD2}" sibTransId="{78FBC19B-0DF3-494B-9C9A-6692B5605481}"/>
    <dgm:cxn modelId="{7160125E-7C58-0245-8CD5-EDA8A3C4DC80}" type="presOf" srcId="{2885C01B-B47D-804A-B037-AA8CDC9401E6}" destId="{6DFA71E0-D1EE-5B43-A453-0A5D14DE4CA4}" srcOrd="0" destOrd="0" presId="urn:microsoft.com/office/officeart/2005/8/layout/vList2"/>
    <dgm:cxn modelId="{205582A0-D28F-574B-97BD-BC20E358E4DB}" type="presOf" srcId="{C7F55D9D-5269-6545-911A-2FD04E77C689}" destId="{B040C162-0527-C64F-92C2-C749D8187F94}" srcOrd="0" destOrd="0" presId="urn:microsoft.com/office/officeart/2005/8/layout/vList2"/>
    <dgm:cxn modelId="{FD7B53F0-6AC1-3549-BA5F-51E34B7F8A71}" srcId="{C7F55D9D-5269-6545-911A-2FD04E77C689}" destId="{2885C01B-B47D-804A-B037-AA8CDC9401E6}" srcOrd="1" destOrd="0" parTransId="{94861F90-650C-BB4A-9FB3-A54A182E8D88}" sibTransId="{A111CBFE-E83E-6E44-91C3-6C810E3FFE57}"/>
    <dgm:cxn modelId="{429751D8-FA0C-6047-B181-BE8BADA6B1BF}" type="presParOf" srcId="{B040C162-0527-C64F-92C2-C749D8187F94}" destId="{65F7CA00-72FA-F340-8E64-28D78B7C82A7}" srcOrd="0" destOrd="0" presId="urn:microsoft.com/office/officeart/2005/8/layout/vList2"/>
    <dgm:cxn modelId="{C7310D34-203D-B04E-92C1-934CF4D014FC}" type="presParOf" srcId="{B040C162-0527-C64F-92C2-C749D8187F94}" destId="{87FA04BE-34EA-5140-9776-800C28F54AD8}" srcOrd="1" destOrd="0" presId="urn:microsoft.com/office/officeart/2005/8/layout/vList2"/>
    <dgm:cxn modelId="{283C344F-17A4-E646-A91A-9D765A3ED775}" type="presParOf" srcId="{B040C162-0527-C64F-92C2-C749D8187F94}" destId="{6DFA71E0-D1EE-5B43-A453-0A5D14DE4CA4}"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AF9652-474A-C74E-8A14-38710023BF03}">
      <dsp:nvSpPr>
        <dsp:cNvPr id="0" name=""/>
        <dsp:cNvSpPr/>
      </dsp:nvSpPr>
      <dsp:spPr>
        <a:xfrm>
          <a:off x="0" y="43191"/>
          <a:ext cx="3498979" cy="115478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TR" sz="2100" b="0" i="0" kern="1200" dirty="0">
              <a:latin typeface="Formula1 Display Regular" panose="02000000000000000000" pitchFamily="2" charset="0"/>
            </a:rPr>
            <a:t>We have two different user type for our site.</a:t>
          </a:r>
        </a:p>
      </dsp:txBody>
      <dsp:txXfrm>
        <a:off x="56372" y="99563"/>
        <a:ext cx="3386235" cy="1042045"/>
      </dsp:txXfrm>
    </dsp:sp>
    <dsp:sp modelId="{4341CFC1-9776-8E45-8C8D-5389FD7B5571}">
      <dsp:nvSpPr>
        <dsp:cNvPr id="0" name=""/>
        <dsp:cNvSpPr/>
      </dsp:nvSpPr>
      <dsp:spPr>
        <a:xfrm>
          <a:off x="0" y="1258461"/>
          <a:ext cx="3498979" cy="115478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dirty="0">
              <a:latin typeface="Formula1 Display Regular" panose="02000000000000000000" pitchFamily="2" charset="0"/>
            </a:rPr>
            <a:t>A</a:t>
          </a:r>
          <a:r>
            <a:rPr lang="en-TR" sz="2100" b="0" i="0" kern="1200" dirty="0">
              <a:latin typeface="Formula1 Display Regular" panose="02000000000000000000" pitchFamily="2" charset="0"/>
            </a:rPr>
            <a:t>dmin and Generic User</a:t>
          </a:r>
          <a:endParaRPr lang="en-US" sz="2100" kern="1200" dirty="0">
            <a:latin typeface="Formula1 Display Regular" panose="02000000000000000000" pitchFamily="2" charset="0"/>
          </a:endParaRPr>
        </a:p>
      </dsp:txBody>
      <dsp:txXfrm>
        <a:off x="56372" y="1314833"/>
        <a:ext cx="3386235" cy="10420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02E656-7EB7-AC49-91D7-998F2BBDC539}">
      <dsp:nvSpPr>
        <dsp:cNvPr id="0" name=""/>
        <dsp:cNvSpPr/>
      </dsp:nvSpPr>
      <dsp:spPr>
        <a:xfrm>
          <a:off x="0" y="268910"/>
          <a:ext cx="3498979" cy="93483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TR" sz="1700" b="0" i="0" kern="1200" dirty="0">
              <a:latin typeface="Formula1 Display Regular" panose="02000000000000000000" pitchFamily="2" charset="0"/>
            </a:rPr>
            <a:t>Admin can delete any row on the given page. </a:t>
          </a:r>
          <a:br>
            <a:rPr lang="en-TR" sz="1700" b="0" i="0" kern="1200" dirty="0">
              <a:latin typeface="Formula1 Display Regular" panose="02000000000000000000" pitchFamily="2" charset="0"/>
            </a:rPr>
          </a:br>
          <a:endParaRPr lang="en-TR" sz="1700" kern="1200" dirty="0">
            <a:latin typeface="Formula1 Display Regular" panose="02000000000000000000" pitchFamily="2" charset="0"/>
          </a:endParaRPr>
        </a:p>
      </dsp:txBody>
      <dsp:txXfrm>
        <a:off x="45635" y="314545"/>
        <a:ext cx="3407709" cy="843560"/>
      </dsp:txXfrm>
    </dsp:sp>
    <dsp:sp modelId="{996F6DC6-CA88-D84F-AA33-1D93CAC73F43}">
      <dsp:nvSpPr>
        <dsp:cNvPr id="0" name=""/>
        <dsp:cNvSpPr/>
      </dsp:nvSpPr>
      <dsp:spPr>
        <a:xfrm>
          <a:off x="0" y="1252701"/>
          <a:ext cx="3498979" cy="93483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Formula1 Display Regular" panose="02000000000000000000" pitchFamily="2" charset="0"/>
            </a:rPr>
            <a:t>As we can see after deletion we could not find the data that we delete.</a:t>
          </a:r>
        </a:p>
      </dsp:txBody>
      <dsp:txXfrm>
        <a:off x="45635" y="1298336"/>
        <a:ext cx="3407709" cy="8435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67141A-FB04-1D45-A57C-D043E6BE6476}">
      <dsp:nvSpPr>
        <dsp:cNvPr id="0" name=""/>
        <dsp:cNvSpPr/>
      </dsp:nvSpPr>
      <dsp:spPr>
        <a:xfrm>
          <a:off x="0" y="68011"/>
          <a:ext cx="3498979" cy="1080761"/>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TR" sz="1600" b="0" i="0" kern="1200" dirty="0">
              <a:latin typeface="Formula1 Display Regular" panose="02000000000000000000" pitchFamily="2" charset="0"/>
            </a:rPr>
            <a:t>We can find any driver by their attribute: Name, Dob…</a:t>
          </a:r>
          <a:endParaRPr lang="en-TR" sz="1600" kern="1200" dirty="0">
            <a:latin typeface="Formula1 Display Regular" panose="02000000000000000000" pitchFamily="2" charset="0"/>
          </a:endParaRPr>
        </a:p>
      </dsp:txBody>
      <dsp:txXfrm>
        <a:off x="52758" y="120769"/>
        <a:ext cx="3393463" cy="975245"/>
      </dsp:txXfrm>
    </dsp:sp>
    <dsp:sp modelId="{2F563D80-441D-EA42-BD1B-97A3355DED5B}">
      <dsp:nvSpPr>
        <dsp:cNvPr id="0" name=""/>
        <dsp:cNvSpPr/>
      </dsp:nvSpPr>
      <dsp:spPr>
        <a:xfrm>
          <a:off x="0" y="1194852"/>
          <a:ext cx="3498979" cy="1193578"/>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Formula1 Display Regular" panose="02000000000000000000" pitchFamily="2" charset="0"/>
            </a:rPr>
            <a:t>Also, we can read detailed information about the driver we click on.</a:t>
          </a:r>
        </a:p>
      </dsp:txBody>
      <dsp:txXfrm>
        <a:off x="58266" y="1253118"/>
        <a:ext cx="3382447" cy="10770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0A365E-89FD-7B47-822D-9343EDB98C09}">
      <dsp:nvSpPr>
        <dsp:cNvPr id="0" name=""/>
        <dsp:cNvSpPr/>
      </dsp:nvSpPr>
      <dsp:spPr>
        <a:xfrm>
          <a:off x="0" y="164870"/>
          <a:ext cx="3498979" cy="6762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TR" sz="1700" b="0" i="0" kern="1200" dirty="0">
              <a:latin typeface="Formula1 Display Regular" panose="02000000000000000000" pitchFamily="2" charset="0"/>
            </a:rPr>
            <a:t>We can see the detailed driver Information.</a:t>
          </a:r>
          <a:endParaRPr lang="en-TR" sz="1700" kern="1200" dirty="0">
            <a:latin typeface="Formula1 Display Regular" panose="02000000000000000000" pitchFamily="2" charset="0"/>
          </a:endParaRPr>
        </a:p>
      </dsp:txBody>
      <dsp:txXfrm>
        <a:off x="33012" y="197882"/>
        <a:ext cx="3432955" cy="610236"/>
      </dsp:txXfrm>
    </dsp:sp>
    <dsp:sp modelId="{81EDF293-FD37-7745-A826-17B617135150}">
      <dsp:nvSpPr>
        <dsp:cNvPr id="0" name=""/>
        <dsp:cNvSpPr/>
      </dsp:nvSpPr>
      <dsp:spPr>
        <a:xfrm>
          <a:off x="0" y="890090"/>
          <a:ext cx="3498979" cy="6762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Formula1 Display Regular" panose="02000000000000000000" pitchFamily="2" charset="0"/>
            </a:rPr>
            <a:t>At the top table Driver Career Info is given.</a:t>
          </a:r>
        </a:p>
      </dsp:txBody>
      <dsp:txXfrm>
        <a:off x="33012" y="923102"/>
        <a:ext cx="3432955" cy="610236"/>
      </dsp:txXfrm>
    </dsp:sp>
    <dsp:sp modelId="{9A79FD99-7132-0C4E-AAB0-3D9161BE2E82}">
      <dsp:nvSpPr>
        <dsp:cNvPr id="0" name=""/>
        <dsp:cNvSpPr/>
      </dsp:nvSpPr>
      <dsp:spPr>
        <a:xfrm>
          <a:off x="0" y="1615310"/>
          <a:ext cx="3498979" cy="6762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Formula1 Display Regular" panose="02000000000000000000" pitchFamily="2" charset="0"/>
            </a:rPr>
            <a:t>At the bottom table Driver Personal Info is given.</a:t>
          </a:r>
        </a:p>
      </dsp:txBody>
      <dsp:txXfrm>
        <a:off x="33012" y="1648322"/>
        <a:ext cx="3432955" cy="61023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494EC1-6BF3-0148-8C84-9A15DFD33964}">
      <dsp:nvSpPr>
        <dsp:cNvPr id="0" name=""/>
        <dsp:cNvSpPr/>
      </dsp:nvSpPr>
      <dsp:spPr>
        <a:xfrm>
          <a:off x="0" y="165280"/>
          <a:ext cx="3498979" cy="87984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TR" sz="1600" b="0" i="0" kern="1200" dirty="0">
              <a:latin typeface="Formula1 Display Regular" panose="02000000000000000000" pitchFamily="2" charset="0"/>
            </a:rPr>
            <a:t>We can find any constructor by their attribute: Nationality, Constructorref…</a:t>
          </a:r>
          <a:endParaRPr lang="en-TR" sz="1600" kern="1200" dirty="0">
            <a:latin typeface="Formula1 Display Regular" panose="02000000000000000000" pitchFamily="2" charset="0"/>
          </a:endParaRPr>
        </a:p>
      </dsp:txBody>
      <dsp:txXfrm>
        <a:off x="42950" y="208230"/>
        <a:ext cx="3413079" cy="793940"/>
      </dsp:txXfrm>
    </dsp:sp>
    <dsp:sp modelId="{FCB81254-A639-8F41-8C45-065396BBA9DD}">
      <dsp:nvSpPr>
        <dsp:cNvPr id="0" name=""/>
        <dsp:cNvSpPr/>
      </dsp:nvSpPr>
      <dsp:spPr>
        <a:xfrm>
          <a:off x="0" y="1091200"/>
          <a:ext cx="3498979" cy="11999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Formula1 Display Regular" panose="02000000000000000000" pitchFamily="2" charset="0"/>
            </a:rPr>
            <a:t>Also, we can read detailed information about the constructor we click on.</a:t>
          </a:r>
          <a:endParaRPr lang="en-US" sz="1600" kern="1200" dirty="0"/>
        </a:p>
      </dsp:txBody>
      <dsp:txXfrm>
        <a:off x="58577" y="1149777"/>
        <a:ext cx="3381825" cy="108280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0A365E-89FD-7B47-822D-9343EDB98C09}">
      <dsp:nvSpPr>
        <dsp:cNvPr id="0" name=""/>
        <dsp:cNvSpPr/>
      </dsp:nvSpPr>
      <dsp:spPr>
        <a:xfrm>
          <a:off x="0" y="289970"/>
          <a:ext cx="3498979" cy="5967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TR" sz="1500" b="0" i="0" kern="1200" dirty="0">
              <a:latin typeface="Formula1 Display Regular" panose="02000000000000000000" pitchFamily="2" charset="0"/>
            </a:rPr>
            <a:t>We can see the detailed constructor Information.</a:t>
          </a:r>
          <a:endParaRPr lang="en-TR" sz="1500" kern="1200" dirty="0">
            <a:latin typeface="Formula1 Display Regular" panose="02000000000000000000" pitchFamily="2" charset="0"/>
          </a:endParaRPr>
        </a:p>
      </dsp:txBody>
      <dsp:txXfrm>
        <a:off x="29128" y="319098"/>
        <a:ext cx="3440723" cy="538444"/>
      </dsp:txXfrm>
    </dsp:sp>
    <dsp:sp modelId="{81EDF293-FD37-7745-A826-17B617135150}">
      <dsp:nvSpPr>
        <dsp:cNvPr id="0" name=""/>
        <dsp:cNvSpPr/>
      </dsp:nvSpPr>
      <dsp:spPr>
        <a:xfrm>
          <a:off x="0" y="929870"/>
          <a:ext cx="3498979" cy="5967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Formula1 Display Regular" panose="02000000000000000000" pitchFamily="2" charset="0"/>
            </a:rPr>
            <a:t>At the top table Driver Info is given for the given year.</a:t>
          </a:r>
        </a:p>
      </dsp:txBody>
      <dsp:txXfrm>
        <a:off x="29128" y="958998"/>
        <a:ext cx="3440723" cy="538444"/>
      </dsp:txXfrm>
    </dsp:sp>
    <dsp:sp modelId="{9A79FD99-7132-0C4E-AAB0-3D9161BE2E82}">
      <dsp:nvSpPr>
        <dsp:cNvPr id="0" name=""/>
        <dsp:cNvSpPr/>
      </dsp:nvSpPr>
      <dsp:spPr>
        <a:xfrm>
          <a:off x="0" y="1569770"/>
          <a:ext cx="3498979" cy="5967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Formula1 Display Regular" panose="02000000000000000000" pitchFamily="2" charset="0"/>
            </a:rPr>
            <a:t>At the bottom table race Info is given for the given  year.</a:t>
          </a:r>
        </a:p>
      </dsp:txBody>
      <dsp:txXfrm>
        <a:off x="29128" y="1598898"/>
        <a:ext cx="3440723" cy="53844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0CC171-9EA4-F346-8DE9-25160ABE8756}">
      <dsp:nvSpPr>
        <dsp:cNvPr id="0" name=""/>
        <dsp:cNvSpPr/>
      </dsp:nvSpPr>
      <dsp:spPr>
        <a:xfrm>
          <a:off x="0" y="43191"/>
          <a:ext cx="3498979" cy="115478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TR" sz="2100" b="0" i="0" kern="1200" dirty="0">
              <a:latin typeface="Formula1 Display Regular" panose="02000000000000000000" pitchFamily="2" charset="0"/>
            </a:rPr>
            <a:t>As we see these pages will be generically created. </a:t>
          </a:r>
          <a:endParaRPr lang="en-TR" sz="2100" kern="1200" dirty="0">
            <a:latin typeface="Formula1 Display Regular" panose="02000000000000000000" pitchFamily="2" charset="0"/>
          </a:endParaRPr>
        </a:p>
      </dsp:txBody>
      <dsp:txXfrm>
        <a:off x="56372" y="99563"/>
        <a:ext cx="3386235" cy="1042045"/>
      </dsp:txXfrm>
    </dsp:sp>
    <dsp:sp modelId="{0D1D5859-67E9-784A-AF32-BC936EF2DA65}">
      <dsp:nvSpPr>
        <dsp:cNvPr id="0" name=""/>
        <dsp:cNvSpPr/>
      </dsp:nvSpPr>
      <dsp:spPr>
        <a:xfrm>
          <a:off x="0" y="1258461"/>
          <a:ext cx="3498979" cy="115478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Formula1 Display Regular" panose="02000000000000000000" pitchFamily="2" charset="0"/>
            </a:rPr>
            <a:t>Also, all the operations will be done generically.</a:t>
          </a:r>
        </a:p>
      </dsp:txBody>
      <dsp:txXfrm>
        <a:off x="56372" y="1314833"/>
        <a:ext cx="3386235" cy="104204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F7CA00-72FA-F340-8E64-28D78B7C82A7}">
      <dsp:nvSpPr>
        <dsp:cNvPr id="0" name=""/>
        <dsp:cNvSpPr/>
      </dsp:nvSpPr>
      <dsp:spPr>
        <a:xfrm>
          <a:off x="0" y="43191"/>
          <a:ext cx="3498979" cy="115478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TR" sz="2100" b="0" i="0" kern="1200" dirty="0">
              <a:latin typeface="Formula1 Display Regular" panose="02000000000000000000" pitchFamily="2" charset="0"/>
            </a:rPr>
            <a:t>We can find different kind of comparison tables. </a:t>
          </a:r>
          <a:endParaRPr lang="en-TR" sz="2100" kern="1200" dirty="0">
            <a:latin typeface="Formula1 Display Regular" panose="02000000000000000000" pitchFamily="2" charset="0"/>
          </a:endParaRPr>
        </a:p>
      </dsp:txBody>
      <dsp:txXfrm>
        <a:off x="56372" y="99563"/>
        <a:ext cx="3386235" cy="1042045"/>
      </dsp:txXfrm>
    </dsp:sp>
    <dsp:sp modelId="{6DFA71E0-D1EE-5B43-A453-0A5D14DE4CA4}">
      <dsp:nvSpPr>
        <dsp:cNvPr id="0" name=""/>
        <dsp:cNvSpPr/>
      </dsp:nvSpPr>
      <dsp:spPr>
        <a:xfrm>
          <a:off x="0" y="1258461"/>
          <a:ext cx="3498979" cy="115478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Formula1 Display Regular" panose="02000000000000000000" pitchFamily="2" charset="0"/>
            </a:rPr>
            <a:t>We can look into them.</a:t>
          </a:r>
        </a:p>
      </dsp:txBody>
      <dsp:txXfrm>
        <a:off x="56372" y="1314833"/>
        <a:ext cx="3386235" cy="104204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48A87A34-81AB-432B-8DAE-1953F412C126}" type="datetimeFigureOut">
              <a:rPr lang="en-US" dirty="0"/>
              <a:pPr/>
              <a:t>12/25/23</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12/25/23</a:t>
            </a:fld>
            <a:endParaRPr lang="en-US" dirty="0"/>
          </a:p>
        </p:txBody>
      </p:sp>
      <p:sp>
        <p:nvSpPr>
          <p:cNvPr id="5" name="Footer Placeholder 4"/>
          <p:cNvSpPr>
            <a:spLocks noGrp="1"/>
          </p:cNvSpPr>
          <p:nvPr>
            <p:ph type="ftr" sz="quarter" idx="11"/>
          </p:nvPr>
        </p:nvSpPr>
        <p:spPr>
          <a:xfrm>
            <a:off x="804672" y="6227064"/>
            <a:ext cx="10588752" cy="320040"/>
          </a:xfrm>
        </p:spPr>
        <p:txBody>
          <a:body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12/25/23</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12/25/23</a:t>
            </a:fld>
            <a:endParaRPr lang="en-US" dirty="0"/>
          </a:p>
        </p:txBody>
      </p:sp>
      <p:sp>
        <p:nvSpPr>
          <p:cNvPr id="6" name="Footer Placeholder 5"/>
          <p:cNvSpPr>
            <a:spLocks noGrp="1"/>
          </p:cNvSpPr>
          <p:nvPr>
            <p:ph type="ftr" sz="quarter" idx="11"/>
          </p:nvPr>
        </p:nvSpPr>
        <p:spPr>
          <a:xfrm>
            <a:off x="804672" y="6227064"/>
            <a:ext cx="10588752" cy="320040"/>
          </a:xfrm>
        </p:spPr>
        <p:txBody>
          <a:bodyPr/>
          <a:lstStyle/>
          <a:p>
            <a:endParaRPr lang="en-US" dirty="0"/>
          </a:p>
        </p:txBody>
      </p:sp>
      <p:sp>
        <p:nvSpPr>
          <p:cNvPr id="7" name="Slide Number Placeholder 6"/>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48A87A34-81AB-432B-8DAE-1953F412C126}" type="datetimeFigureOut">
              <a:rPr lang="en-US" dirty="0"/>
              <a:t>12/25/23</a:t>
            </a:fld>
            <a:endParaRPr lang="en-US" dirty="0"/>
          </a:p>
        </p:txBody>
      </p:sp>
      <p:sp>
        <p:nvSpPr>
          <p:cNvPr id="8" name="Footer Placeholder 7"/>
          <p:cNvSpPr>
            <a:spLocks noGrp="1"/>
          </p:cNvSpPr>
          <p:nvPr>
            <p:ph type="ftr" sz="quarter" idx="11"/>
          </p:nvPr>
        </p:nvSpPr>
        <p:spPr>
          <a:xfrm>
            <a:off x="804672" y="6227064"/>
            <a:ext cx="10588752" cy="320040"/>
          </a:xfrm>
        </p:spPr>
        <p:txBody>
          <a:bodyPr/>
          <a:lstStyle/>
          <a:p>
            <a:endParaRPr lang="en-US" dirty="0"/>
          </a:p>
        </p:txBody>
      </p:sp>
      <p:sp>
        <p:nvSpPr>
          <p:cNvPr id="9" name="Slide Number Placeholder 8"/>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12/25/23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48A87A34-81AB-432B-8DAE-1953F412C126}" type="datetimeFigureOut">
              <a:rPr lang="en-US" dirty="0"/>
              <a:t>12/25/23</a:t>
            </a:fld>
            <a:endParaRPr lang="en-US" dirty="0"/>
          </a:p>
        </p:txBody>
      </p:sp>
      <p:sp>
        <p:nvSpPr>
          <p:cNvPr id="3" name="Footer Placeholder 2"/>
          <p:cNvSpPr>
            <a:spLocks noGrp="1"/>
          </p:cNvSpPr>
          <p:nvPr>
            <p:ph type="ftr" sz="quarter" idx="11"/>
          </p:nvPr>
        </p:nvSpPr>
        <p:spPr>
          <a:xfrm>
            <a:off x="804672" y="6227064"/>
            <a:ext cx="10588752" cy="320040"/>
          </a:xfrm>
        </p:spPr>
        <p:txBody>
          <a:bodyPr/>
          <a:lstStyle/>
          <a:p>
            <a:endParaRPr lang="en-US" dirty="0"/>
          </a:p>
        </p:txBody>
      </p:sp>
      <p:sp>
        <p:nvSpPr>
          <p:cNvPr id="4" name="Slide Number Placeholder 3"/>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12/25/23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12/25/23</a:t>
            </a:fld>
            <a:endParaRPr lang="en-US" dirty="0"/>
          </a:p>
        </p:txBody>
      </p:sp>
      <p:sp>
        <p:nvSpPr>
          <p:cNvPr id="6" name="Footer Placeholder 5"/>
          <p:cNvSpPr>
            <a:spLocks noGrp="1"/>
          </p:cNvSpPr>
          <p:nvPr>
            <p:ph type="ftr" sz="quarter" idx="11"/>
          </p:nvPr>
        </p:nvSpPr>
        <p:spPr>
          <a:xfrm>
            <a:off x="804672" y="6227064"/>
            <a:ext cx="5942203" cy="320040"/>
          </a:xfrm>
        </p:spPr>
        <p:txBody>
          <a:bodyPr/>
          <a:lstStyle/>
          <a:p>
            <a:endParaRPr lang="en-US" dirty="0"/>
          </a:p>
        </p:txBody>
      </p:sp>
      <p:sp>
        <p:nvSpPr>
          <p:cNvPr id="7" name="Slide Number Placeholder 6"/>
          <p:cNvSpPr>
            <a:spLocks noGrp="1"/>
          </p:cNvSpPr>
          <p:nvPr>
            <p:ph type="sldNum" sz="quarter" idx="12"/>
          </p:nvPr>
        </p:nvSpPr>
        <p:spPr>
          <a:xfrm>
            <a:off x="5828377"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48A87A34-81AB-432B-8DAE-1953F412C126}" type="datetimeFigureOut">
              <a:rPr lang="en-US" dirty="0"/>
              <a:pPr/>
              <a:t>12/25/23</a:t>
            </a:fld>
            <a:endParaRPr lang="en-US" dirty="0"/>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f1enestadopuro.com/oficial-ya-esta-aqui-la-formula-1-del-futuro-asi-seran-los-coches-desde-2021-fotos-videos/" TargetMode="External"/><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creativecommons.org/licenses/by-nc-nd/3.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Layout" Target="../diagrams/layout2.xml"/><Relationship Id="rId7" Type="http://schemas.openxmlformats.org/officeDocument/2006/relationships/image" Target="../media/image2.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continental-circus.blogspot.com/2017/06/formula-1-saiu-o-calendario-provisorio.html"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Layout" Target="../diagrams/layout3.xml"/><Relationship Id="rId7" Type="http://schemas.openxmlformats.org/officeDocument/2006/relationships/image" Target="../media/image2.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Layout" Target="../diagrams/layout4.xml"/><Relationship Id="rId7" Type="http://schemas.openxmlformats.org/officeDocument/2006/relationships/image" Target="../media/image2.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Layout" Target="../diagrams/layout5.xml"/><Relationship Id="rId7" Type="http://schemas.openxmlformats.org/officeDocument/2006/relationships/image" Target="../media/image2.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9.png"/><Relationship Id="rId7" Type="http://schemas.openxmlformats.org/officeDocument/2006/relationships/diagramColors" Target="../diagrams/colors6.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Layout" Target="../diagrams/layout7.xml"/><Relationship Id="rId7" Type="http://schemas.openxmlformats.org/officeDocument/2006/relationships/image" Target="../media/image2.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 Id="rId9"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Layout" Target="../diagrams/layout8.xml"/><Relationship Id="rId7" Type="http://schemas.openxmlformats.org/officeDocument/2006/relationships/image" Target="../media/image2.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creativecommons.org/licenses/by-nc-sa/3.0/" TargetMode="External"/><Relationship Id="rId4" Type="http://schemas.openxmlformats.org/officeDocument/2006/relationships/hyperlink" Target="https://elcodigok.blogspot.com/2020/02/que-es-docker.html"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creativecommons.org/licenses/by-nc-sa/3.0/" TargetMode="External"/><Relationship Id="rId4" Type="http://schemas.openxmlformats.org/officeDocument/2006/relationships/hyperlink" Target="https://www.flickr.com/photos/37570710@N02/8267900930/"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creativecommons.org/licenses/by-nc-sa/3.0/" TargetMode="External"/><Relationship Id="rId4" Type="http://schemas.openxmlformats.org/officeDocument/2006/relationships/hyperlink" Target="https://www.flickr.com/photos/37570710@N02/8267900930/"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creativecommons.org/licenses/by-nc-sa/3.0/" TargetMode="External"/><Relationship Id="rId4" Type="http://schemas.openxmlformats.org/officeDocument/2006/relationships/hyperlink" Target="https://www.flickr.com/photos/37570710@N02/8267900930/"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creativecommons.org/licenses/by-nc-sa/3.0/" TargetMode="External"/><Relationship Id="rId4" Type="http://schemas.openxmlformats.org/officeDocument/2006/relationships/hyperlink" Target="https://www.flickr.com/photos/37570710@N02/8267900930/"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creativecommons.org/licenses/by-nc-sa/3.0/" TargetMode="External"/><Relationship Id="rId4" Type="http://schemas.openxmlformats.org/officeDocument/2006/relationships/hyperlink" Target="https://www.flickr.com/photos/37570710@N02/8267900930/"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creativecommons.org/licenses/by-nd/3.0/" TargetMode="External"/><Relationship Id="rId4" Type="http://schemas.openxmlformats.org/officeDocument/2006/relationships/hyperlink" Target="http://hackclarify.blogspot.com/2012/02/10-sql-injection-scanners.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Layout" Target="../diagrams/layout1.xml"/><Relationship Id="rId7" Type="http://schemas.openxmlformats.org/officeDocument/2006/relationships/image" Target="../media/image6.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53C26A-FD5E-0834-C1C3-35D0647DB49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14300" y="0"/>
            <a:ext cx="12192000" cy="6917343"/>
          </a:xfrm>
          <a:prstGeom prst="rect">
            <a:avLst/>
          </a:prstGeom>
        </p:spPr>
      </p:pic>
      <p:sp>
        <p:nvSpPr>
          <p:cNvPr id="4" name="Rectangle 3">
            <a:extLst>
              <a:ext uri="{FF2B5EF4-FFF2-40B4-BE49-F238E27FC236}">
                <a16:creationId xmlns:a16="http://schemas.microsoft.com/office/drawing/2014/main" id="{5FB242F1-D1AB-1F49-0C39-A57D77634393}"/>
              </a:ext>
            </a:extLst>
          </p:cNvPr>
          <p:cNvSpPr/>
          <p:nvPr/>
        </p:nvSpPr>
        <p:spPr>
          <a:xfrm>
            <a:off x="-114300" y="317295"/>
            <a:ext cx="12306300" cy="8474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R"/>
          </a:p>
        </p:txBody>
      </p:sp>
      <p:sp>
        <p:nvSpPr>
          <p:cNvPr id="2" name="Title 1">
            <a:extLst>
              <a:ext uri="{FF2B5EF4-FFF2-40B4-BE49-F238E27FC236}">
                <a16:creationId xmlns:a16="http://schemas.microsoft.com/office/drawing/2014/main" id="{DB992723-2783-16FE-923F-D2D8E102DD70}"/>
              </a:ext>
            </a:extLst>
          </p:cNvPr>
          <p:cNvSpPr>
            <a:spLocks noGrp="1"/>
          </p:cNvSpPr>
          <p:nvPr>
            <p:ph type="ctrTitle"/>
          </p:nvPr>
        </p:nvSpPr>
        <p:spPr>
          <a:xfrm>
            <a:off x="-1233264" y="162699"/>
            <a:ext cx="7879391" cy="1002089"/>
          </a:xfrm>
        </p:spPr>
        <p:txBody>
          <a:bodyPr>
            <a:normAutofit/>
          </a:bodyPr>
          <a:lstStyle/>
          <a:p>
            <a:r>
              <a:rPr lang="en-TR" sz="4800" dirty="0">
                <a:solidFill>
                  <a:schemeClr val="bg1"/>
                </a:solidFill>
                <a:latin typeface="Formula1 Display Regular" panose="02000000000000000000" pitchFamily="2" charset="0"/>
              </a:rPr>
              <a:t>ONLYF1S</a:t>
            </a:r>
          </a:p>
        </p:txBody>
      </p:sp>
      <p:sp>
        <p:nvSpPr>
          <p:cNvPr id="3" name="Subtitle 2">
            <a:extLst>
              <a:ext uri="{FF2B5EF4-FFF2-40B4-BE49-F238E27FC236}">
                <a16:creationId xmlns:a16="http://schemas.microsoft.com/office/drawing/2014/main" id="{BCB448FF-97E7-9BC3-2253-92641D2D24C6}"/>
              </a:ext>
            </a:extLst>
          </p:cNvPr>
          <p:cNvSpPr>
            <a:spLocks noGrp="1"/>
          </p:cNvSpPr>
          <p:nvPr>
            <p:ph type="subTitle" idx="1"/>
          </p:nvPr>
        </p:nvSpPr>
        <p:spPr>
          <a:xfrm>
            <a:off x="1102013" y="1191660"/>
            <a:ext cx="8673427" cy="1851578"/>
          </a:xfrm>
        </p:spPr>
        <p:txBody>
          <a:bodyPr>
            <a:normAutofit/>
          </a:bodyPr>
          <a:lstStyle/>
          <a:p>
            <a:pPr algn="l"/>
            <a:r>
              <a:rPr lang="en-TR" sz="1600" dirty="0">
                <a:solidFill>
                  <a:schemeClr val="tx1"/>
                </a:solidFill>
                <a:latin typeface="Formula1 Display Regular" panose="02000000000000000000" pitchFamily="2" charset="0"/>
              </a:rPr>
              <a:t>2023 - 2024 Database Project</a:t>
            </a:r>
          </a:p>
          <a:p>
            <a:pPr algn="l"/>
            <a:r>
              <a:rPr lang="en-TR" sz="1600" dirty="0">
                <a:solidFill>
                  <a:schemeClr val="tx1"/>
                </a:solidFill>
                <a:latin typeface="Formula1 Display Regular" panose="02000000000000000000" pitchFamily="2" charset="0"/>
              </a:rPr>
              <a:t>Mustafa Can Çalışkan 150200097</a:t>
            </a:r>
          </a:p>
          <a:p>
            <a:pPr algn="l"/>
            <a:r>
              <a:rPr lang="en-TR" sz="1600">
                <a:solidFill>
                  <a:schemeClr val="tx1"/>
                </a:solidFill>
                <a:latin typeface="Formula1 Display Regular" panose="02000000000000000000" pitchFamily="2" charset="0"/>
              </a:rPr>
              <a:t>Emircan Erol 150200324</a:t>
            </a:r>
            <a:endParaRPr lang="en-TR" sz="1600" dirty="0">
              <a:solidFill>
                <a:schemeClr val="tx1"/>
              </a:solidFill>
              <a:latin typeface="Formula1 Display Regular" panose="02000000000000000000" pitchFamily="2" charset="0"/>
            </a:endParaRPr>
          </a:p>
          <a:p>
            <a:pPr algn="l"/>
            <a:r>
              <a:rPr lang="en-TR" sz="1600" dirty="0">
                <a:solidFill>
                  <a:schemeClr val="tx1"/>
                </a:solidFill>
                <a:latin typeface="Formula1 Display Regular" panose="02000000000000000000" pitchFamily="2" charset="0"/>
              </a:rPr>
              <a:t>Yusuf Şahin 150200016</a:t>
            </a:r>
          </a:p>
          <a:p>
            <a:pPr algn="l"/>
            <a:r>
              <a:rPr lang="en-TR" sz="1600" dirty="0">
                <a:solidFill>
                  <a:schemeClr val="tx1"/>
                </a:solidFill>
                <a:latin typeface="Formula1 Display Regular" panose="02000000000000000000" pitchFamily="2" charset="0"/>
              </a:rPr>
              <a:t>Yusuf Emir Sezgin 150200066</a:t>
            </a:r>
          </a:p>
        </p:txBody>
      </p:sp>
      <p:sp>
        <p:nvSpPr>
          <p:cNvPr id="6" name="TextBox 5">
            <a:extLst>
              <a:ext uri="{FF2B5EF4-FFF2-40B4-BE49-F238E27FC236}">
                <a16:creationId xmlns:a16="http://schemas.microsoft.com/office/drawing/2014/main" id="{BD72292F-E4B1-3784-EDBB-E3E14833CD63}"/>
              </a:ext>
            </a:extLst>
          </p:cNvPr>
          <p:cNvSpPr txBox="1"/>
          <p:nvPr/>
        </p:nvSpPr>
        <p:spPr>
          <a:xfrm>
            <a:off x="8629649" y="6567825"/>
            <a:ext cx="8095151" cy="230832"/>
          </a:xfrm>
          <a:prstGeom prst="rect">
            <a:avLst/>
          </a:prstGeom>
          <a:noFill/>
        </p:spPr>
        <p:txBody>
          <a:bodyPr wrap="square" rtlCol="0">
            <a:spAutoFit/>
          </a:bodyPr>
          <a:lstStyle/>
          <a:p>
            <a:r>
              <a:rPr lang="en-TR" sz="900" dirty="0">
                <a:hlinkClick r:id="rId3" tooltip="http://www.f1enestadopuro.com/oficial-ya-esta-aqui-la-formula-1-del-futuro-asi-seran-los-coches-desde-2021-fotos-videos/"/>
              </a:rPr>
              <a:t>This Photo</a:t>
            </a:r>
            <a:r>
              <a:rPr lang="en-TR" sz="900" dirty="0"/>
              <a:t> by Unknown Author is licensed under </a:t>
            </a:r>
            <a:r>
              <a:rPr lang="en-TR" sz="900" dirty="0">
                <a:hlinkClick r:id="rId4" tooltip="https://creativecommons.org/licenses/by-nc-nd/3.0/"/>
              </a:rPr>
              <a:t>CC BY-NC-ND</a:t>
            </a:r>
            <a:endParaRPr lang="en-TR" sz="900" dirty="0"/>
          </a:p>
        </p:txBody>
      </p:sp>
      <p:pic>
        <p:nvPicPr>
          <p:cNvPr id="8" name="Picture 7">
            <a:extLst>
              <a:ext uri="{FF2B5EF4-FFF2-40B4-BE49-F238E27FC236}">
                <a16:creationId xmlns:a16="http://schemas.microsoft.com/office/drawing/2014/main" id="{686A3E74-7D1B-6511-EE76-9BBE176AD7C4}"/>
              </a:ext>
            </a:extLst>
          </p:cNvPr>
          <p:cNvPicPr>
            <a:picLocks noChangeAspect="1"/>
          </p:cNvPicPr>
          <p:nvPr/>
        </p:nvPicPr>
        <p:blipFill>
          <a:blip r:embed="rId5"/>
          <a:stretch>
            <a:fillRect/>
          </a:stretch>
        </p:blipFill>
        <p:spPr>
          <a:xfrm>
            <a:off x="114300" y="6216285"/>
            <a:ext cx="2329487" cy="582372"/>
          </a:xfrm>
          <a:prstGeom prst="rect">
            <a:avLst/>
          </a:prstGeom>
        </p:spPr>
      </p:pic>
    </p:spTree>
    <p:extLst>
      <p:ext uri="{BB962C8B-B14F-4D97-AF65-F5344CB8AC3E}">
        <p14:creationId xmlns:p14="http://schemas.microsoft.com/office/powerpoint/2010/main" val="3267797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7A149-11FF-E6BC-D4CE-6E3D62DDC63C}"/>
              </a:ext>
            </a:extLst>
          </p:cNvPr>
          <p:cNvSpPr>
            <a:spLocks noGrp="1"/>
          </p:cNvSpPr>
          <p:nvPr>
            <p:ph type="title"/>
          </p:nvPr>
        </p:nvSpPr>
        <p:spPr/>
        <p:txBody>
          <a:bodyPr>
            <a:normAutofit/>
          </a:bodyPr>
          <a:lstStyle/>
          <a:p>
            <a:r>
              <a:rPr lang="en-TR" sz="2800" dirty="0">
                <a:latin typeface="Formula1 Display Regular" panose="02000000000000000000" pitchFamily="2" charset="0"/>
              </a:rPr>
              <a:t>As we see here, we change our data.</a:t>
            </a:r>
          </a:p>
        </p:txBody>
      </p:sp>
      <p:pic>
        <p:nvPicPr>
          <p:cNvPr id="4" name="Picture 3">
            <a:extLst>
              <a:ext uri="{FF2B5EF4-FFF2-40B4-BE49-F238E27FC236}">
                <a16:creationId xmlns:a16="http://schemas.microsoft.com/office/drawing/2014/main" id="{42C2576E-89B9-284B-B07F-6663D83305C3}"/>
              </a:ext>
            </a:extLst>
          </p:cNvPr>
          <p:cNvPicPr>
            <a:picLocks noChangeAspect="1"/>
          </p:cNvPicPr>
          <p:nvPr/>
        </p:nvPicPr>
        <p:blipFill>
          <a:blip r:embed="rId2"/>
          <a:stretch>
            <a:fillRect/>
          </a:stretch>
        </p:blipFill>
        <p:spPr>
          <a:xfrm>
            <a:off x="1473376" y="5469436"/>
            <a:ext cx="2329487" cy="582372"/>
          </a:xfrm>
          <a:prstGeom prst="rect">
            <a:avLst/>
          </a:prstGeom>
        </p:spPr>
      </p:pic>
      <p:sp>
        <p:nvSpPr>
          <p:cNvPr id="5" name="TextBox 4">
            <a:extLst>
              <a:ext uri="{FF2B5EF4-FFF2-40B4-BE49-F238E27FC236}">
                <a16:creationId xmlns:a16="http://schemas.microsoft.com/office/drawing/2014/main" id="{6611BD22-2E2D-72FB-8D7C-F8BA4C2C58EA}"/>
              </a:ext>
            </a:extLst>
          </p:cNvPr>
          <p:cNvSpPr txBox="1"/>
          <p:nvPr/>
        </p:nvSpPr>
        <p:spPr>
          <a:xfrm>
            <a:off x="1037360" y="1686856"/>
            <a:ext cx="3032835" cy="461665"/>
          </a:xfrm>
          <a:prstGeom prst="rect">
            <a:avLst/>
          </a:prstGeom>
          <a:noFill/>
        </p:spPr>
        <p:txBody>
          <a:bodyPr wrap="square" rtlCol="0">
            <a:spAutoFit/>
          </a:bodyPr>
          <a:lstStyle/>
          <a:p>
            <a:pPr algn="ctr"/>
            <a:endParaRPr lang="en-TR" sz="2400" dirty="0">
              <a:latin typeface="Formula1 Display Regular" panose="02000000000000000000" pitchFamily="2" charset="0"/>
            </a:endParaRPr>
          </a:p>
        </p:txBody>
      </p:sp>
      <p:pic>
        <p:nvPicPr>
          <p:cNvPr id="7" name="Content Placeholder 6">
            <a:extLst>
              <a:ext uri="{FF2B5EF4-FFF2-40B4-BE49-F238E27FC236}">
                <a16:creationId xmlns:a16="http://schemas.microsoft.com/office/drawing/2014/main" id="{B2AD9A38-7BD2-AF85-1E94-583B838AB8E0}"/>
              </a:ext>
            </a:extLst>
          </p:cNvPr>
          <p:cNvPicPr>
            <a:picLocks noGrp="1" noChangeAspect="1"/>
          </p:cNvPicPr>
          <p:nvPr>
            <p:ph idx="1"/>
          </p:nvPr>
        </p:nvPicPr>
        <p:blipFill>
          <a:blip r:embed="rId3"/>
          <a:stretch>
            <a:fillRect/>
          </a:stretch>
        </p:blipFill>
        <p:spPr>
          <a:xfrm>
            <a:off x="4638908" y="1515006"/>
            <a:ext cx="7385155" cy="3827988"/>
          </a:xfrm>
        </p:spPr>
      </p:pic>
    </p:spTree>
    <p:extLst>
      <p:ext uri="{BB962C8B-B14F-4D97-AF65-F5344CB8AC3E}">
        <p14:creationId xmlns:p14="http://schemas.microsoft.com/office/powerpoint/2010/main" val="3969474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3862A09C-3EAE-6BB5-22C6-E12F1E4DB37C}"/>
              </a:ext>
            </a:extLst>
          </p:cNvPr>
          <p:cNvGraphicFramePr/>
          <p:nvPr>
            <p:extLst>
              <p:ext uri="{D42A27DB-BD31-4B8C-83A1-F6EECF244321}">
                <p14:modId xmlns:p14="http://schemas.microsoft.com/office/powerpoint/2010/main" val="2416835863"/>
              </p:ext>
            </p:extLst>
          </p:nvPr>
        </p:nvGraphicFramePr>
        <p:xfrm>
          <a:off x="888631" y="2349925"/>
          <a:ext cx="3498979" cy="24564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42C2576E-89B9-284B-B07F-6663D83305C3}"/>
              </a:ext>
            </a:extLst>
          </p:cNvPr>
          <p:cNvPicPr>
            <a:picLocks noChangeAspect="1"/>
          </p:cNvPicPr>
          <p:nvPr/>
        </p:nvPicPr>
        <p:blipFill>
          <a:blip r:embed="rId7"/>
          <a:stretch>
            <a:fillRect/>
          </a:stretch>
        </p:blipFill>
        <p:spPr>
          <a:xfrm>
            <a:off x="1473376" y="5469436"/>
            <a:ext cx="2329487" cy="582372"/>
          </a:xfrm>
          <a:prstGeom prst="rect">
            <a:avLst/>
          </a:prstGeom>
        </p:spPr>
      </p:pic>
      <p:sp>
        <p:nvSpPr>
          <p:cNvPr id="5" name="TextBox 4">
            <a:extLst>
              <a:ext uri="{FF2B5EF4-FFF2-40B4-BE49-F238E27FC236}">
                <a16:creationId xmlns:a16="http://schemas.microsoft.com/office/drawing/2014/main" id="{6611BD22-2E2D-72FB-8D7C-F8BA4C2C58EA}"/>
              </a:ext>
            </a:extLst>
          </p:cNvPr>
          <p:cNvSpPr txBox="1"/>
          <p:nvPr/>
        </p:nvSpPr>
        <p:spPr>
          <a:xfrm>
            <a:off x="648128" y="1712180"/>
            <a:ext cx="3979982" cy="461665"/>
          </a:xfrm>
          <a:prstGeom prst="rect">
            <a:avLst/>
          </a:prstGeom>
          <a:noFill/>
        </p:spPr>
        <p:txBody>
          <a:bodyPr wrap="square" rtlCol="0">
            <a:spAutoFit/>
          </a:bodyPr>
          <a:lstStyle/>
          <a:p>
            <a:pPr algn="ctr"/>
            <a:r>
              <a:rPr lang="en-TR" sz="2400" dirty="0">
                <a:latin typeface="Formula1 Display Regular" panose="02000000000000000000" pitchFamily="2" charset="0"/>
              </a:rPr>
              <a:t>DELETE OPERATION</a:t>
            </a:r>
          </a:p>
        </p:txBody>
      </p:sp>
      <p:pic>
        <p:nvPicPr>
          <p:cNvPr id="7" name="Content Placeholder 6">
            <a:extLst>
              <a:ext uri="{FF2B5EF4-FFF2-40B4-BE49-F238E27FC236}">
                <a16:creationId xmlns:a16="http://schemas.microsoft.com/office/drawing/2014/main" id="{F2729B49-5461-ECBF-9A2A-BD3633462D91}"/>
              </a:ext>
            </a:extLst>
          </p:cNvPr>
          <p:cNvPicPr>
            <a:picLocks noGrp="1" noChangeAspect="1"/>
          </p:cNvPicPr>
          <p:nvPr>
            <p:ph idx="1"/>
          </p:nvPr>
        </p:nvPicPr>
        <p:blipFill>
          <a:blip r:embed="rId8"/>
          <a:stretch>
            <a:fillRect/>
          </a:stretch>
        </p:blipFill>
        <p:spPr>
          <a:xfrm>
            <a:off x="5118100" y="1810918"/>
            <a:ext cx="6281738" cy="3232989"/>
          </a:xfrm>
        </p:spPr>
      </p:pic>
    </p:spTree>
    <p:extLst>
      <p:ext uri="{BB962C8B-B14F-4D97-AF65-F5344CB8AC3E}">
        <p14:creationId xmlns:p14="http://schemas.microsoft.com/office/powerpoint/2010/main" val="1775291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7A149-11FF-E6BC-D4CE-6E3D62DDC63C}"/>
              </a:ext>
            </a:extLst>
          </p:cNvPr>
          <p:cNvSpPr>
            <a:spLocks noGrp="1"/>
          </p:cNvSpPr>
          <p:nvPr>
            <p:ph type="title"/>
          </p:nvPr>
        </p:nvSpPr>
        <p:spPr/>
        <p:txBody>
          <a:bodyPr>
            <a:normAutofit/>
          </a:bodyPr>
          <a:lstStyle/>
          <a:p>
            <a:endParaRPr lang="en-TR" sz="2800" dirty="0">
              <a:latin typeface="Formula1 Display Regular" panose="02000000000000000000" pitchFamily="2" charset="0"/>
            </a:endParaRPr>
          </a:p>
        </p:txBody>
      </p:sp>
      <p:pic>
        <p:nvPicPr>
          <p:cNvPr id="4" name="Picture 3">
            <a:extLst>
              <a:ext uri="{FF2B5EF4-FFF2-40B4-BE49-F238E27FC236}">
                <a16:creationId xmlns:a16="http://schemas.microsoft.com/office/drawing/2014/main" id="{42C2576E-89B9-284B-B07F-6663D83305C3}"/>
              </a:ext>
            </a:extLst>
          </p:cNvPr>
          <p:cNvPicPr>
            <a:picLocks noChangeAspect="1"/>
          </p:cNvPicPr>
          <p:nvPr/>
        </p:nvPicPr>
        <p:blipFill>
          <a:blip r:embed="rId2"/>
          <a:stretch>
            <a:fillRect/>
          </a:stretch>
        </p:blipFill>
        <p:spPr>
          <a:xfrm>
            <a:off x="1473376" y="5469436"/>
            <a:ext cx="2329487" cy="582372"/>
          </a:xfrm>
          <a:prstGeom prst="rect">
            <a:avLst/>
          </a:prstGeom>
        </p:spPr>
      </p:pic>
      <p:sp>
        <p:nvSpPr>
          <p:cNvPr id="5" name="TextBox 4">
            <a:extLst>
              <a:ext uri="{FF2B5EF4-FFF2-40B4-BE49-F238E27FC236}">
                <a16:creationId xmlns:a16="http://schemas.microsoft.com/office/drawing/2014/main" id="{6611BD22-2E2D-72FB-8D7C-F8BA4C2C58EA}"/>
              </a:ext>
            </a:extLst>
          </p:cNvPr>
          <p:cNvSpPr txBox="1"/>
          <p:nvPr/>
        </p:nvSpPr>
        <p:spPr>
          <a:xfrm>
            <a:off x="1037360" y="1686856"/>
            <a:ext cx="3032835" cy="461665"/>
          </a:xfrm>
          <a:prstGeom prst="rect">
            <a:avLst/>
          </a:prstGeom>
          <a:noFill/>
        </p:spPr>
        <p:txBody>
          <a:bodyPr wrap="square" rtlCol="0">
            <a:spAutoFit/>
          </a:bodyPr>
          <a:lstStyle/>
          <a:p>
            <a:pPr algn="ctr"/>
            <a:endParaRPr lang="en-TR" sz="2400" dirty="0">
              <a:latin typeface="Formula1 Display Regular" panose="02000000000000000000" pitchFamily="2" charset="0"/>
            </a:endParaRPr>
          </a:p>
        </p:txBody>
      </p:sp>
      <p:pic>
        <p:nvPicPr>
          <p:cNvPr id="9" name="Content Placeholder 8">
            <a:extLst>
              <a:ext uri="{FF2B5EF4-FFF2-40B4-BE49-F238E27FC236}">
                <a16:creationId xmlns:a16="http://schemas.microsoft.com/office/drawing/2014/main" id="{F9DF7CB1-CCB6-46C9-C5F0-431FDA863349}"/>
              </a:ext>
            </a:extLst>
          </p:cNvPr>
          <p:cNvPicPr>
            <a:picLocks noGrp="1" noChangeAspect="1"/>
          </p:cNvPicPr>
          <p:nvPr>
            <p:ph idx="1"/>
          </p:nvPr>
        </p:nvPicPr>
        <p:blipFill>
          <a:blip r:embed="rId3">
            <a:extLst>
              <a:ext uri="{837473B0-CC2E-450A-ABE3-18F120FF3D39}">
                <a1611:picAttrSrcUrl xmlns:a1611="http://schemas.microsoft.com/office/drawing/2016/11/main" r:id="rId4"/>
              </a:ext>
            </a:extLst>
          </a:blip>
          <a:stretch>
            <a:fillRect/>
          </a:stretch>
        </p:blipFill>
        <p:spPr>
          <a:xfrm>
            <a:off x="0" y="0"/>
            <a:ext cx="12191999" cy="6858000"/>
          </a:xfrm>
        </p:spPr>
      </p:pic>
      <p:sp>
        <p:nvSpPr>
          <p:cNvPr id="7" name="Rectangle 6">
            <a:extLst>
              <a:ext uri="{FF2B5EF4-FFF2-40B4-BE49-F238E27FC236}">
                <a16:creationId xmlns:a16="http://schemas.microsoft.com/office/drawing/2014/main" id="{DBC2D3A0-1DBA-8B43-2EF4-4898EACE02FF}"/>
              </a:ext>
            </a:extLst>
          </p:cNvPr>
          <p:cNvSpPr/>
          <p:nvPr/>
        </p:nvSpPr>
        <p:spPr>
          <a:xfrm>
            <a:off x="0" y="245327"/>
            <a:ext cx="12192000" cy="104821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R"/>
          </a:p>
        </p:txBody>
      </p:sp>
      <p:sp>
        <p:nvSpPr>
          <p:cNvPr id="3" name="TextBox 2">
            <a:extLst>
              <a:ext uri="{FF2B5EF4-FFF2-40B4-BE49-F238E27FC236}">
                <a16:creationId xmlns:a16="http://schemas.microsoft.com/office/drawing/2014/main" id="{305A672A-51FA-3C84-DACC-CEB563A058C8}"/>
              </a:ext>
            </a:extLst>
          </p:cNvPr>
          <p:cNvSpPr txBox="1"/>
          <p:nvPr/>
        </p:nvSpPr>
        <p:spPr>
          <a:xfrm>
            <a:off x="2207941" y="418465"/>
            <a:ext cx="7415813" cy="769441"/>
          </a:xfrm>
          <a:prstGeom prst="rect">
            <a:avLst/>
          </a:prstGeom>
          <a:noFill/>
        </p:spPr>
        <p:txBody>
          <a:bodyPr wrap="none" rtlCol="0">
            <a:spAutoFit/>
          </a:bodyPr>
          <a:lstStyle/>
          <a:p>
            <a:r>
              <a:rPr lang="en-TR" sz="4400" dirty="0">
                <a:solidFill>
                  <a:schemeClr val="bg1"/>
                </a:solidFill>
                <a:latin typeface="Formula1 Display Regular" panose="02000000000000000000" pitchFamily="2" charset="0"/>
              </a:rPr>
              <a:t>PAGE INFORMATIONS</a:t>
            </a:r>
          </a:p>
        </p:txBody>
      </p:sp>
      <p:sp>
        <p:nvSpPr>
          <p:cNvPr id="10" name="TextBox 9">
            <a:extLst>
              <a:ext uri="{FF2B5EF4-FFF2-40B4-BE49-F238E27FC236}">
                <a16:creationId xmlns:a16="http://schemas.microsoft.com/office/drawing/2014/main" id="{1FBB1BF7-6FF8-8E0A-8881-B3E7BC4818DD}"/>
              </a:ext>
            </a:extLst>
          </p:cNvPr>
          <p:cNvSpPr txBox="1"/>
          <p:nvPr/>
        </p:nvSpPr>
        <p:spPr>
          <a:xfrm>
            <a:off x="-1" y="6564570"/>
            <a:ext cx="3376612" cy="230832"/>
          </a:xfrm>
          <a:prstGeom prst="rect">
            <a:avLst/>
          </a:prstGeom>
          <a:noFill/>
        </p:spPr>
        <p:txBody>
          <a:bodyPr wrap="square" rtlCol="0">
            <a:spAutoFit/>
          </a:bodyPr>
          <a:lstStyle/>
          <a:p>
            <a:r>
              <a:rPr lang="en-TR" sz="900" dirty="0">
                <a:hlinkClick r:id="rId4" tooltip="http://continental-circus.blogspot.com/2017/06/formula-1-saiu-o-calendario-provisorio.html"/>
              </a:rPr>
              <a:t>This Photo</a:t>
            </a:r>
            <a:r>
              <a:rPr lang="en-TR" sz="900" dirty="0"/>
              <a:t> by Unknown Author is licensed under </a:t>
            </a:r>
            <a:r>
              <a:rPr lang="en-TR" sz="900" dirty="0">
                <a:hlinkClick r:id="rId5" tooltip="https://creativecommons.org/licenses/by-sa/3.0/"/>
              </a:rPr>
              <a:t>CC BY-SA</a:t>
            </a:r>
            <a:endParaRPr lang="en-TR" sz="900" dirty="0"/>
          </a:p>
        </p:txBody>
      </p:sp>
      <p:sp>
        <p:nvSpPr>
          <p:cNvPr id="11" name="TextBox 10">
            <a:extLst>
              <a:ext uri="{FF2B5EF4-FFF2-40B4-BE49-F238E27FC236}">
                <a16:creationId xmlns:a16="http://schemas.microsoft.com/office/drawing/2014/main" id="{2DB38AC5-7D2D-F615-FE8D-26422A1196DB}"/>
              </a:ext>
            </a:extLst>
          </p:cNvPr>
          <p:cNvSpPr txBox="1"/>
          <p:nvPr/>
        </p:nvSpPr>
        <p:spPr>
          <a:xfrm>
            <a:off x="8014253" y="6564570"/>
            <a:ext cx="4177747" cy="307777"/>
          </a:xfrm>
          <a:prstGeom prst="rect">
            <a:avLst/>
          </a:prstGeom>
          <a:noFill/>
        </p:spPr>
        <p:txBody>
          <a:bodyPr wrap="none" rtlCol="0">
            <a:spAutoFit/>
          </a:bodyPr>
          <a:lstStyle/>
          <a:p>
            <a:r>
              <a:rPr lang="en-TR" sz="1400" dirty="0">
                <a:solidFill>
                  <a:schemeClr val="bg1"/>
                </a:solidFill>
                <a:latin typeface="Formula1 Display Regular" panose="02000000000000000000" pitchFamily="2" charset="0"/>
              </a:rPr>
              <a:t>All pages will be shown on Admin Mode</a:t>
            </a:r>
          </a:p>
        </p:txBody>
      </p:sp>
    </p:spTree>
    <p:extLst>
      <p:ext uri="{BB962C8B-B14F-4D97-AF65-F5344CB8AC3E}">
        <p14:creationId xmlns:p14="http://schemas.microsoft.com/office/powerpoint/2010/main" val="2221334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F4B625E0-E9DF-F2A0-EE70-3EA992847D80}"/>
              </a:ext>
            </a:extLst>
          </p:cNvPr>
          <p:cNvGraphicFramePr/>
          <p:nvPr>
            <p:extLst>
              <p:ext uri="{D42A27DB-BD31-4B8C-83A1-F6EECF244321}">
                <p14:modId xmlns:p14="http://schemas.microsoft.com/office/powerpoint/2010/main" val="213969472"/>
              </p:ext>
            </p:extLst>
          </p:nvPr>
        </p:nvGraphicFramePr>
        <p:xfrm>
          <a:off x="888631" y="2349925"/>
          <a:ext cx="3498979" cy="24564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42C2576E-89B9-284B-B07F-6663D83305C3}"/>
              </a:ext>
            </a:extLst>
          </p:cNvPr>
          <p:cNvPicPr>
            <a:picLocks noChangeAspect="1"/>
          </p:cNvPicPr>
          <p:nvPr/>
        </p:nvPicPr>
        <p:blipFill>
          <a:blip r:embed="rId7"/>
          <a:stretch>
            <a:fillRect/>
          </a:stretch>
        </p:blipFill>
        <p:spPr>
          <a:xfrm>
            <a:off x="1473376" y="5469436"/>
            <a:ext cx="2329487" cy="582372"/>
          </a:xfrm>
          <a:prstGeom prst="rect">
            <a:avLst/>
          </a:prstGeom>
        </p:spPr>
      </p:pic>
      <p:sp>
        <p:nvSpPr>
          <p:cNvPr id="5" name="TextBox 4">
            <a:extLst>
              <a:ext uri="{FF2B5EF4-FFF2-40B4-BE49-F238E27FC236}">
                <a16:creationId xmlns:a16="http://schemas.microsoft.com/office/drawing/2014/main" id="{6611BD22-2E2D-72FB-8D7C-F8BA4C2C58EA}"/>
              </a:ext>
            </a:extLst>
          </p:cNvPr>
          <p:cNvSpPr txBox="1"/>
          <p:nvPr/>
        </p:nvSpPr>
        <p:spPr>
          <a:xfrm>
            <a:off x="1037360" y="1686856"/>
            <a:ext cx="3032835" cy="461665"/>
          </a:xfrm>
          <a:prstGeom prst="rect">
            <a:avLst/>
          </a:prstGeom>
          <a:noFill/>
        </p:spPr>
        <p:txBody>
          <a:bodyPr wrap="square" rtlCol="0">
            <a:spAutoFit/>
          </a:bodyPr>
          <a:lstStyle/>
          <a:p>
            <a:pPr algn="ctr"/>
            <a:r>
              <a:rPr lang="en-TR" sz="2400" dirty="0">
                <a:latin typeface="Formula1 Display Regular" panose="02000000000000000000" pitchFamily="2" charset="0"/>
              </a:rPr>
              <a:t>Drivers</a:t>
            </a:r>
          </a:p>
        </p:txBody>
      </p:sp>
      <p:pic>
        <p:nvPicPr>
          <p:cNvPr id="7" name="Content Placeholder 6">
            <a:extLst>
              <a:ext uri="{FF2B5EF4-FFF2-40B4-BE49-F238E27FC236}">
                <a16:creationId xmlns:a16="http://schemas.microsoft.com/office/drawing/2014/main" id="{28778B99-9C11-0FA1-4073-68A3DEE3E747}"/>
              </a:ext>
            </a:extLst>
          </p:cNvPr>
          <p:cNvPicPr>
            <a:picLocks noGrp="1" noChangeAspect="1"/>
          </p:cNvPicPr>
          <p:nvPr>
            <p:ph idx="1"/>
          </p:nvPr>
        </p:nvPicPr>
        <p:blipFill>
          <a:blip r:embed="rId8"/>
          <a:stretch>
            <a:fillRect/>
          </a:stretch>
        </p:blipFill>
        <p:spPr>
          <a:xfrm>
            <a:off x="4705504" y="1542657"/>
            <a:ext cx="7244577" cy="3772686"/>
          </a:xfrm>
        </p:spPr>
      </p:pic>
    </p:spTree>
    <p:extLst>
      <p:ext uri="{BB962C8B-B14F-4D97-AF65-F5344CB8AC3E}">
        <p14:creationId xmlns:p14="http://schemas.microsoft.com/office/powerpoint/2010/main" val="2964002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06B16567-AD14-8A0B-A8E8-E9BAD0595392}"/>
              </a:ext>
            </a:extLst>
          </p:cNvPr>
          <p:cNvGraphicFramePr/>
          <p:nvPr>
            <p:extLst>
              <p:ext uri="{D42A27DB-BD31-4B8C-83A1-F6EECF244321}">
                <p14:modId xmlns:p14="http://schemas.microsoft.com/office/powerpoint/2010/main" val="695512172"/>
              </p:ext>
            </p:extLst>
          </p:nvPr>
        </p:nvGraphicFramePr>
        <p:xfrm>
          <a:off x="888631" y="2349925"/>
          <a:ext cx="3498979" cy="24564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42C2576E-89B9-284B-B07F-6663D83305C3}"/>
              </a:ext>
            </a:extLst>
          </p:cNvPr>
          <p:cNvPicPr>
            <a:picLocks noChangeAspect="1"/>
          </p:cNvPicPr>
          <p:nvPr/>
        </p:nvPicPr>
        <p:blipFill>
          <a:blip r:embed="rId7"/>
          <a:stretch>
            <a:fillRect/>
          </a:stretch>
        </p:blipFill>
        <p:spPr>
          <a:xfrm>
            <a:off x="1473376" y="5469436"/>
            <a:ext cx="2329487" cy="582372"/>
          </a:xfrm>
          <a:prstGeom prst="rect">
            <a:avLst/>
          </a:prstGeom>
        </p:spPr>
      </p:pic>
      <p:sp>
        <p:nvSpPr>
          <p:cNvPr id="5" name="TextBox 4">
            <a:extLst>
              <a:ext uri="{FF2B5EF4-FFF2-40B4-BE49-F238E27FC236}">
                <a16:creationId xmlns:a16="http://schemas.microsoft.com/office/drawing/2014/main" id="{6611BD22-2E2D-72FB-8D7C-F8BA4C2C58EA}"/>
              </a:ext>
            </a:extLst>
          </p:cNvPr>
          <p:cNvSpPr txBox="1"/>
          <p:nvPr/>
        </p:nvSpPr>
        <p:spPr>
          <a:xfrm>
            <a:off x="1026209" y="1776064"/>
            <a:ext cx="3233557" cy="369332"/>
          </a:xfrm>
          <a:prstGeom prst="rect">
            <a:avLst/>
          </a:prstGeom>
          <a:noFill/>
        </p:spPr>
        <p:txBody>
          <a:bodyPr wrap="square" rtlCol="0">
            <a:spAutoFit/>
          </a:bodyPr>
          <a:lstStyle/>
          <a:p>
            <a:pPr algn="ctr"/>
            <a:r>
              <a:rPr lang="en-TR" dirty="0">
                <a:latin typeface="Formula1 Display Regular" panose="02000000000000000000" pitchFamily="2" charset="0"/>
              </a:rPr>
              <a:t>Drivers/DriverDetails</a:t>
            </a:r>
          </a:p>
        </p:txBody>
      </p:sp>
      <p:pic>
        <p:nvPicPr>
          <p:cNvPr id="7" name="Content Placeholder 6">
            <a:extLst>
              <a:ext uri="{FF2B5EF4-FFF2-40B4-BE49-F238E27FC236}">
                <a16:creationId xmlns:a16="http://schemas.microsoft.com/office/drawing/2014/main" id="{02738CEA-9A67-7A10-68AE-92E8AA0E4D93}"/>
              </a:ext>
            </a:extLst>
          </p:cNvPr>
          <p:cNvPicPr>
            <a:picLocks noGrp="1" noChangeAspect="1"/>
          </p:cNvPicPr>
          <p:nvPr>
            <p:ph idx="1"/>
          </p:nvPr>
        </p:nvPicPr>
        <p:blipFill>
          <a:blip r:embed="rId8"/>
          <a:stretch>
            <a:fillRect/>
          </a:stretch>
        </p:blipFill>
        <p:spPr>
          <a:xfrm>
            <a:off x="4601795" y="1491275"/>
            <a:ext cx="7452385" cy="3875449"/>
          </a:xfrm>
        </p:spPr>
      </p:pic>
    </p:spTree>
    <p:extLst>
      <p:ext uri="{BB962C8B-B14F-4D97-AF65-F5344CB8AC3E}">
        <p14:creationId xmlns:p14="http://schemas.microsoft.com/office/powerpoint/2010/main" val="2923155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545BDDB0-4F5C-1F26-9EF2-3573C7A353B3}"/>
              </a:ext>
            </a:extLst>
          </p:cNvPr>
          <p:cNvGraphicFramePr/>
          <p:nvPr>
            <p:extLst>
              <p:ext uri="{D42A27DB-BD31-4B8C-83A1-F6EECF244321}">
                <p14:modId xmlns:p14="http://schemas.microsoft.com/office/powerpoint/2010/main" val="1776406212"/>
              </p:ext>
            </p:extLst>
          </p:nvPr>
        </p:nvGraphicFramePr>
        <p:xfrm>
          <a:off x="888631" y="2349925"/>
          <a:ext cx="3498979" cy="24564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42C2576E-89B9-284B-B07F-6663D83305C3}"/>
              </a:ext>
            </a:extLst>
          </p:cNvPr>
          <p:cNvPicPr>
            <a:picLocks noChangeAspect="1"/>
          </p:cNvPicPr>
          <p:nvPr/>
        </p:nvPicPr>
        <p:blipFill>
          <a:blip r:embed="rId7"/>
          <a:stretch>
            <a:fillRect/>
          </a:stretch>
        </p:blipFill>
        <p:spPr>
          <a:xfrm>
            <a:off x="1473376" y="5469436"/>
            <a:ext cx="2329487" cy="582372"/>
          </a:xfrm>
          <a:prstGeom prst="rect">
            <a:avLst/>
          </a:prstGeom>
        </p:spPr>
      </p:pic>
      <p:sp>
        <p:nvSpPr>
          <p:cNvPr id="5" name="TextBox 4">
            <a:extLst>
              <a:ext uri="{FF2B5EF4-FFF2-40B4-BE49-F238E27FC236}">
                <a16:creationId xmlns:a16="http://schemas.microsoft.com/office/drawing/2014/main" id="{6611BD22-2E2D-72FB-8D7C-F8BA4C2C58EA}"/>
              </a:ext>
            </a:extLst>
          </p:cNvPr>
          <p:cNvSpPr txBox="1"/>
          <p:nvPr/>
        </p:nvSpPr>
        <p:spPr>
          <a:xfrm>
            <a:off x="1037360" y="1686856"/>
            <a:ext cx="3032835" cy="461665"/>
          </a:xfrm>
          <a:prstGeom prst="rect">
            <a:avLst/>
          </a:prstGeom>
          <a:noFill/>
        </p:spPr>
        <p:txBody>
          <a:bodyPr wrap="square" rtlCol="0">
            <a:spAutoFit/>
          </a:bodyPr>
          <a:lstStyle/>
          <a:p>
            <a:pPr algn="ctr"/>
            <a:r>
              <a:rPr lang="en-TR" sz="2400" dirty="0">
                <a:latin typeface="Formula1 Display Regular" panose="02000000000000000000" pitchFamily="2" charset="0"/>
              </a:rPr>
              <a:t>Constructors</a:t>
            </a:r>
          </a:p>
        </p:txBody>
      </p:sp>
      <p:pic>
        <p:nvPicPr>
          <p:cNvPr id="7" name="Content Placeholder 6">
            <a:extLst>
              <a:ext uri="{FF2B5EF4-FFF2-40B4-BE49-F238E27FC236}">
                <a16:creationId xmlns:a16="http://schemas.microsoft.com/office/drawing/2014/main" id="{E7BA86EB-8379-58F1-8CF6-C56878B84181}"/>
              </a:ext>
            </a:extLst>
          </p:cNvPr>
          <p:cNvPicPr>
            <a:picLocks noGrp="1" noChangeAspect="1"/>
          </p:cNvPicPr>
          <p:nvPr>
            <p:ph idx="1"/>
          </p:nvPr>
        </p:nvPicPr>
        <p:blipFill>
          <a:blip r:embed="rId8"/>
          <a:stretch>
            <a:fillRect/>
          </a:stretch>
        </p:blipFill>
        <p:spPr>
          <a:xfrm>
            <a:off x="4509962" y="1458811"/>
            <a:ext cx="7592827" cy="3940378"/>
          </a:xfrm>
        </p:spPr>
      </p:pic>
    </p:spTree>
    <p:extLst>
      <p:ext uri="{BB962C8B-B14F-4D97-AF65-F5344CB8AC3E}">
        <p14:creationId xmlns:p14="http://schemas.microsoft.com/office/powerpoint/2010/main" val="3669202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C2576E-89B9-284B-B07F-6663D83305C3}"/>
              </a:ext>
            </a:extLst>
          </p:cNvPr>
          <p:cNvPicPr>
            <a:picLocks noChangeAspect="1"/>
          </p:cNvPicPr>
          <p:nvPr/>
        </p:nvPicPr>
        <p:blipFill>
          <a:blip r:embed="rId2"/>
          <a:stretch>
            <a:fillRect/>
          </a:stretch>
        </p:blipFill>
        <p:spPr>
          <a:xfrm>
            <a:off x="1473376" y="5469436"/>
            <a:ext cx="2329487" cy="582372"/>
          </a:xfrm>
          <a:prstGeom prst="rect">
            <a:avLst/>
          </a:prstGeom>
        </p:spPr>
      </p:pic>
      <p:sp>
        <p:nvSpPr>
          <p:cNvPr id="5" name="TextBox 4">
            <a:extLst>
              <a:ext uri="{FF2B5EF4-FFF2-40B4-BE49-F238E27FC236}">
                <a16:creationId xmlns:a16="http://schemas.microsoft.com/office/drawing/2014/main" id="{6611BD22-2E2D-72FB-8D7C-F8BA4C2C58EA}"/>
              </a:ext>
            </a:extLst>
          </p:cNvPr>
          <p:cNvSpPr txBox="1"/>
          <p:nvPr/>
        </p:nvSpPr>
        <p:spPr>
          <a:xfrm>
            <a:off x="846062" y="1710613"/>
            <a:ext cx="3584114" cy="307777"/>
          </a:xfrm>
          <a:prstGeom prst="rect">
            <a:avLst/>
          </a:prstGeom>
          <a:noFill/>
        </p:spPr>
        <p:txBody>
          <a:bodyPr wrap="square" rtlCol="0">
            <a:spAutoFit/>
          </a:bodyPr>
          <a:lstStyle/>
          <a:p>
            <a:pPr algn="ctr"/>
            <a:r>
              <a:rPr lang="en-TR" sz="1400" dirty="0">
                <a:latin typeface="Formula1 Display Regular" panose="02000000000000000000" pitchFamily="2" charset="0"/>
              </a:rPr>
              <a:t>Constructors/ConstructorDetails</a:t>
            </a:r>
          </a:p>
        </p:txBody>
      </p:sp>
      <p:pic>
        <p:nvPicPr>
          <p:cNvPr id="3" name="Content Placeholder 2">
            <a:extLst>
              <a:ext uri="{FF2B5EF4-FFF2-40B4-BE49-F238E27FC236}">
                <a16:creationId xmlns:a16="http://schemas.microsoft.com/office/drawing/2014/main" id="{5CA361C1-9C9B-236E-9940-6B2ABC7BB680}"/>
              </a:ext>
            </a:extLst>
          </p:cNvPr>
          <p:cNvPicPr>
            <a:picLocks noGrp="1" noChangeAspect="1"/>
          </p:cNvPicPr>
          <p:nvPr>
            <p:ph idx="1"/>
          </p:nvPr>
        </p:nvPicPr>
        <p:blipFill>
          <a:blip r:embed="rId3"/>
          <a:stretch>
            <a:fillRect/>
          </a:stretch>
        </p:blipFill>
        <p:spPr>
          <a:xfrm>
            <a:off x="4650059" y="1523410"/>
            <a:ext cx="7363096" cy="3811179"/>
          </a:xfrm>
        </p:spPr>
      </p:pic>
      <p:graphicFrame>
        <p:nvGraphicFramePr>
          <p:cNvPr id="8" name="Diagram 7">
            <a:extLst>
              <a:ext uri="{FF2B5EF4-FFF2-40B4-BE49-F238E27FC236}">
                <a16:creationId xmlns:a16="http://schemas.microsoft.com/office/drawing/2014/main" id="{B1942EA8-55AE-6B10-97DE-90F5F2DE2898}"/>
              </a:ext>
            </a:extLst>
          </p:cNvPr>
          <p:cNvGraphicFramePr/>
          <p:nvPr>
            <p:extLst>
              <p:ext uri="{D42A27DB-BD31-4B8C-83A1-F6EECF244321}">
                <p14:modId xmlns:p14="http://schemas.microsoft.com/office/powerpoint/2010/main" val="657096860"/>
              </p:ext>
            </p:extLst>
          </p:nvPr>
        </p:nvGraphicFramePr>
        <p:xfrm>
          <a:off x="888629" y="2199276"/>
          <a:ext cx="3498979" cy="24564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13356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7A149-11FF-E6BC-D4CE-6E3D62DDC63C}"/>
              </a:ext>
            </a:extLst>
          </p:cNvPr>
          <p:cNvSpPr>
            <a:spLocks noGrp="1"/>
          </p:cNvSpPr>
          <p:nvPr>
            <p:ph type="title"/>
          </p:nvPr>
        </p:nvSpPr>
        <p:spPr/>
        <p:txBody>
          <a:bodyPr>
            <a:noAutofit/>
          </a:bodyPr>
          <a:lstStyle/>
          <a:p>
            <a:r>
              <a:rPr lang="en-TR" sz="2800" dirty="0">
                <a:latin typeface="Formula1 Display Regular" panose="02000000000000000000" pitchFamily="2" charset="0"/>
              </a:rPr>
              <a:t>In seasons page, we can find the corresponding races on the searched season year.</a:t>
            </a:r>
          </a:p>
        </p:txBody>
      </p:sp>
      <p:pic>
        <p:nvPicPr>
          <p:cNvPr id="4" name="Picture 3">
            <a:extLst>
              <a:ext uri="{FF2B5EF4-FFF2-40B4-BE49-F238E27FC236}">
                <a16:creationId xmlns:a16="http://schemas.microsoft.com/office/drawing/2014/main" id="{42C2576E-89B9-284B-B07F-6663D83305C3}"/>
              </a:ext>
            </a:extLst>
          </p:cNvPr>
          <p:cNvPicPr>
            <a:picLocks noChangeAspect="1"/>
          </p:cNvPicPr>
          <p:nvPr/>
        </p:nvPicPr>
        <p:blipFill>
          <a:blip r:embed="rId2"/>
          <a:stretch>
            <a:fillRect/>
          </a:stretch>
        </p:blipFill>
        <p:spPr>
          <a:xfrm>
            <a:off x="1473376" y="5469436"/>
            <a:ext cx="2329487" cy="582372"/>
          </a:xfrm>
          <a:prstGeom prst="rect">
            <a:avLst/>
          </a:prstGeom>
        </p:spPr>
      </p:pic>
      <p:pic>
        <p:nvPicPr>
          <p:cNvPr id="9" name="Content Placeholder 8">
            <a:extLst>
              <a:ext uri="{FF2B5EF4-FFF2-40B4-BE49-F238E27FC236}">
                <a16:creationId xmlns:a16="http://schemas.microsoft.com/office/drawing/2014/main" id="{6B812BBD-77C7-63F2-0EE0-00369311209F}"/>
              </a:ext>
            </a:extLst>
          </p:cNvPr>
          <p:cNvPicPr>
            <a:picLocks noGrp="1" noChangeAspect="1"/>
          </p:cNvPicPr>
          <p:nvPr>
            <p:ph idx="1"/>
          </p:nvPr>
        </p:nvPicPr>
        <p:blipFill>
          <a:blip r:embed="rId3"/>
          <a:stretch>
            <a:fillRect/>
          </a:stretch>
        </p:blipFill>
        <p:spPr>
          <a:xfrm>
            <a:off x="4616123" y="1498551"/>
            <a:ext cx="7454985" cy="3860897"/>
          </a:xfrm>
        </p:spPr>
      </p:pic>
      <p:sp>
        <p:nvSpPr>
          <p:cNvPr id="11" name="TextBox 10">
            <a:extLst>
              <a:ext uri="{FF2B5EF4-FFF2-40B4-BE49-F238E27FC236}">
                <a16:creationId xmlns:a16="http://schemas.microsoft.com/office/drawing/2014/main" id="{4A143A44-D553-DEF4-B037-C2090AFC1915}"/>
              </a:ext>
            </a:extLst>
          </p:cNvPr>
          <p:cNvSpPr txBox="1"/>
          <p:nvPr/>
        </p:nvSpPr>
        <p:spPr>
          <a:xfrm>
            <a:off x="1803595" y="1712521"/>
            <a:ext cx="1669047" cy="461665"/>
          </a:xfrm>
          <a:prstGeom prst="rect">
            <a:avLst/>
          </a:prstGeom>
          <a:noFill/>
        </p:spPr>
        <p:txBody>
          <a:bodyPr wrap="none" rtlCol="0">
            <a:spAutoFit/>
          </a:bodyPr>
          <a:lstStyle/>
          <a:p>
            <a:r>
              <a:rPr lang="en-TR" sz="2400" dirty="0">
                <a:latin typeface="Formula1 Display Regular" panose="02000000000000000000" pitchFamily="2" charset="0"/>
              </a:rPr>
              <a:t>Seasons</a:t>
            </a:r>
          </a:p>
        </p:txBody>
      </p:sp>
    </p:spTree>
    <p:extLst>
      <p:ext uri="{BB962C8B-B14F-4D97-AF65-F5344CB8AC3E}">
        <p14:creationId xmlns:p14="http://schemas.microsoft.com/office/powerpoint/2010/main" val="19520099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7A149-11FF-E6BC-D4CE-6E3D62DDC63C}"/>
              </a:ext>
            </a:extLst>
          </p:cNvPr>
          <p:cNvSpPr>
            <a:spLocks noGrp="1"/>
          </p:cNvSpPr>
          <p:nvPr>
            <p:ph type="title"/>
          </p:nvPr>
        </p:nvSpPr>
        <p:spPr/>
        <p:txBody>
          <a:bodyPr>
            <a:normAutofit/>
          </a:bodyPr>
          <a:lstStyle/>
          <a:p>
            <a:r>
              <a:rPr lang="en-TR" sz="2800" dirty="0">
                <a:latin typeface="Formula1 Display Regular" panose="02000000000000000000" pitchFamily="2" charset="0"/>
              </a:rPr>
              <a:t>These page will be generically created like others.</a:t>
            </a:r>
          </a:p>
        </p:txBody>
      </p:sp>
      <p:pic>
        <p:nvPicPr>
          <p:cNvPr id="4" name="Picture 3">
            <a:extLst>
              <a:ext uri="{FF2B5EF4-FFF2-40B4-BE49-F238E27FC236}">
                <a16:creationId xmlns:a16="http://schemas.microsoft.com/office/drawing/2014/main" id="{42C2576E-89B9-284B-B07F-6663D83305C3}"/>
              </a:ext>
            </a:extLst>
          </p:cNvPr>
          <p:cNvPicPr>
            <a:picLocks noChangeAspect="1"/>
          </p:cNvPicPr>
          <p:nvPr/>
        </p:nvPicPr>
        <p:blipFill>
          <a:blip r:embed="rId2"/>
          <a:stretch>
            <a:fillRect/>
          </a:stretch>
        </p:blipFill>
        <p:spPr>
          <a:xfrm>
            <a:off x="1473376" y="5469436"/>
            <a:ext cx="2329487" cy="582372"/>
          </a:xfrm>
          <a:prstGeom prst="rect">
            <a:avLst/>
          </a:prstGeom>
        </p:spPr>
      </p:pic>
      <p:sp>
        <p:nvSpPr>
          <p:cNvPr id="5" name="TextBox 4">
            <a:extLst>
              <a:ext uri="{FF2B5EF4-FFF2-40B4-BE49-F238E27FC236}">
                <a16:creationId xmlns:a16="http://schemas.microsoft.com/office/drawing/2014/main" id="{6611BD22-2E2D-72FB-8D7C-F8BA4C2C58EA}"/>
              </a:ext>
            </a:extLst>
          </p:cNvPr>
          <p:cNvSpPr txBox="1"/>
          <p:nvPr/>
        </p:nvSpPr>
        <p:spPr>
          <a:xfrm>
            <a:off x="1037360" y="1686856"/>
            <a:ext cx="3032835" cy="461665"/>
          </a:xfrm>
          <a:prstGeom prst="rect">
            <a:avLst/>
          </a:prstGeom>
          <a:noFill/>
        </p:spPr>
        <p:txBody>
          <a:bodyPr wrap="square" rtlCol="0">
            <a:spAutoFit/>
          </a:bodyPr>
          <a:lstStyle/>
          <a:p>
            <a:pPr algn="ctr"/>
            <a:r>
              <a:rPr lang="en-TR" sz="2400" dirty="0">
                <a:latin typeface="Formula1 Display Regular" panose="02000000000000000000" pitchFamily="2" charset="0"/>
              </a:rPr>
              <a:t>Circuits</a:t>
            </a:r>
          </a:p>
        </p:txBody>
      </p:sp>
      <p:pic>
        <p:nvPicPr>
          <p:cNvPr id="7" name="Content Placeholder 6">
            <a:extLst>
              <a:ext uri="{FF2B5EF4-FFF2-40B4-BE49-F238E27FC236}">
                <a16:creationId xmlns:a16="http://schemas.microsoft.com/office/drawing/2014/main" id="{145610D9-067B-EB8E-2829-B7A228747A63}"/>
              </a:ext>
            </a:extLst>
          </p:cNvPr>
          <p:cNvPicPr>
            <a:picLocks noGrp="1" noChangeAspect="1"/>
          </p:cNvPicPr>
          <p:nvPr>
            <p:ph idx="1"/>
          </p:nvPr>
        </p:nvPicPr>
        <p:blipFill>
          <a:blip r:embed="rId3"/>
          <a:stretch>
            <a:fillRect/>
          </a:stretch>
        </p:blipFill>
        <p:spPr>
          <a:xfrm>
            <a:off x="4652371" y="1511911"/>
            <a:ext cx="7377416" cy="3834178"/>
          </a:xfrm>
        </p:spPr>
      </p:pic>
    </p:spTree>
    <p:extLst>
      <p:ext uri="{BB962C8B-B14F-4D97-AF65-F5344CB8AC3E}">
        <p14:creationId xmlns:p14="http://schemas.microsoft.com/office/powerpoint/2010/main" val="23473773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7A149-11FF-E6BC-D4CE-6E3D62DDC63C}"/>
              </a:ext>
            </a:extLst>
          </p:cNvPr>
          <p:cNvSpPr>
            <a:spLocks noGrp="1"/>
          </p:cNvSpPr>
          <p:nvPr>
            <p:ph type="title"/>
          </p:nvPr>
        </p:nvSpPr>
        <p:spPr/>
        <p:txBody>
          <a:bodyPr>
            <a:normAutofit/>
          </a:bodyPr>
          <a:lstStyle/>
          <a:p>
            <a:r>
              <a:rPr lang="en-TR" sz="2800" dirty="0">
                <a:latin typeface="Formula1 Display Regular" panose="02000000000000000000" pitchFamily="2" charset="0"/>
              </a:rPr>
              <a:t>These pages are all generically created.</a:t>
            </a:r>
          </a:p>
        </p:txBody>
      </p:sp>
      <p:pic>
        <p:nvPicPr>
          <p:cNvPr id="4" name="Picture 3">
            <a:extLst>
              <a:ext uri="{FF2B5EF4-FFF2-40B4-BE49-F238E27FC236}">
                <a16:creationId xmlns:a16="http://schemas.microsoft.com/office/drawing/2014/main" id="{42C2576E-89B9-284B-B07F-6663D83305C3}"/>
              </a:ext>
            </a:extLst>
          </p:cNvPr>
          <p:cNvPicPr>
            <a:picLocks noChangeAspect="1"/>
          </p:cNvPicPr>
          <p:nvPr/>
        </p:nvPicPr>
        <p:blipFill>
          <a:blip r:embed="rId2"/>
          <a:stretch>
            <a:fillRect/>
          </a:stretch>
        </p:blipFill>
        <p:spPr>
          <a:xfrm>
            <a:off x="1473376" y="5469436"/>
            <a:ext cx="2329487" cy="582372"/>
          </a:xfrm>
          <a:prstGeom prst="rect">
            <a:avLst/>
          </a:prstGeom>
        </p:spPr>
      </p:pic>
      <p:sp>
        <p:nvSpPr>
          <p:cNvPr id="5" name="TextBox 4">
            <a:extLst>
              <a:ext uri="{FF2B5EF4-FFF2-40B4-BE49-F238E27FC236}">
                <a16:creationId xmlns:a16="http://schemas.microsoft.com/office/drawing/2014/main" id="{6611BD22-2E2D-72FB-8D7C-F8BA4C2C58EA}"/>
              </a:ext>
            </a:extLst>
          </p:cNvPr>
          <p:cNvSpPr txBox="1"/>
          <p:nvPr/>
        </p:nvSpPr>
        <p:spPr>
          <a:xfrm>
            <a:off x="1037360" y="1686856"/>
            <a:ext cx="3032835" cy="461665"/>
          </a:xfrm>
          <a:prstGeom prst="rect">
            <a:avLst/>
          </a:prstGeom>
          <a:noFill/>
        </p:spPr>
        <p:txBody>
          <a:bodyPr wrap="square" rtlCol="0">
            <a:spAutoFit/>
          </a:bodyPr>
          <a:lstStyle/>
          <a:p>
            <a:pPr algn="ctr"/>
            <a:r>
              <a:rPr lang="en-TR" sz="2400" dirty="0">
                <a:latin typeface="Formula1 Display Regular" panose="02000000000000000000" pitchFamily="2" charset="0"/>
              </a:rPr>
              <a:t>Others</a:t>
            </a:r>
          </a:p>
        </p:txBody>
      </p:sp>
      <p:pic>
        <p:nvPicPr>
          <p:cNvPr id="7" name="Content Placeholder 6">
            <a:extLst>
              <a:ext uri="{FF2B5EF4-FFF2-40B4-BE49-F238E27FC236}">
                <a16:creationId xmlns:a16="http://schemas.microsoft.com/office/drawing/2014/main" id="{8C9A6DCF-96CB-ADF3-9CAC-77CE13FEAE84}"/>
              </a:ext>
            </a:extLst>
          </p:cNvPr>
          <p:cNvPicPr>
            <a:picLocks noGrp="1" noChangeAspect="1"/>
          </p:cNvPicPr>
          <p:nvPr>
            <p:ph idx="1"/>
          </p:nvPr>
        </p:nvPicPr>
        <p:blipFill>
          <a:blip r:embed="rId3"/>
          <a:stretch>
            <a:fillRect/>
          </a:stretch>
        </p:blipFill>
        <p:spPr>
          <a:xfrm>
            <a:off x="5118100" y="1810724"/>
            <a:ext cx="6281738" cy="3233377"/>
          </a:xfrm>
        </p:spPr>
      </p:pic>
    </p:spTree>
    <p:extLst>
      <p:ext uri="{BB962C8B-B14F-4D97-AF65-F5344CB8AC3E}">
        <p14:creationId xmlns:p14="http://schemas.microsoft.com/office/powerpoint/2010/main" val="1004104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5F834-425D-2D69-398F-29195E7F773F}"/>
              </a:ext>
            </a:extLst>
          </p:cNvPr>
          <p:cNvSpPr>
            <a:spLocks noGrp="1"/>
          </p:cNvSpPr>
          <p:nvPr>
            <p:ph type="title"/>
          </p:nvPr>
        </p:nvSpPr>
        <p:spPr/>
        <p:txBody>
          <a:bodyPr>
            <a:normAutofit/>
          </a:bodyPr>
          <a:lstStyle/>
          <a:p>
            <a:r>
              <a:rPr lang="en-TR" sz="3600" b="1" dirty="0">
                <a:latin typeface="Formula1 Display Regular" panose="02000000000000000000" pitchFamily="2" charset="0"/>
              </a:rPr>
              <a:t>Objective of OnlyF1s</a:t>
            </a:r>
          </a:p>
        </p:txBody>
      </p:sp>
      <p:sp>
        <p:nvSpPr>
          <p:cNvPr id="3" name="Content Placeholder 2">
            <a:extLst>
              <a:ext uri="{FF2B5EF4-FFF2-40B4-BE49-F238E27FC236}">
                <a16:creationId xmlns:a16="http://schemas.microsoft.com/office/drawing/2014/main" id="{B6E8BDB9-A0FE-CEEA-A3CB-8C2719432EF9}"/>
              </a:ext>
            </a:extLst>
          </p:cNvPr>
          <p:cNvSpPr>
            <a:spLocks noGrp="1"/>
          </p:cNvSpPr>
          <p:nvPr>
            <p:ph idx="1"/>
          </p:nvPr>
        </p:nvSpPr>
        <p:spPr/>
        <p:txBody>
          <a:bodyPr>
            <a:normAutofit/>
          </a:bodyPr>
          <a:lstStyle/>
          <a:p>
            <a:r>
              <a:rPr lang="en-US" sz="2000" dirty="0">
                <a:latin typeface="Formula1 Display Regular" panose="02000000000000000000" pitchFamily="2" charset="0"/>
              </a:rPr>
              <a:t>A</a:t>
            </a:r>
            <a:r>
              <a:rPr lang="en-TR" sz="2000" dirty="0">
                <a:latin typeface="Formula1 Display Regular" panose="02000000000000000000" pitchFamily="2" charset="0"/>
              </a:rPr>
              <a:t>n fandom website for Formula 1.</a:t>
            </a:r>
          </a:p>
          <a:p>
            <a:r>
              <a:rPr lang="en-US" sz="2000" dirty="0">
                <a:latin typeface="Formula1 Display Regular" panose="02000000000000000000" pitchFamily="2" charset="0"/>
              </a:rPr>
              <a:t>Everything you asked for an F1 site.</a:t>
            </a:r>
            <a:endParaRPr lang="en-TR" sz="2000" dirty="0">
              <a:latin typeface="Formula1 Display Regular" panose="02000000000000000000" pitchFamily="2" charset="0"/>
            </a:endParaRPr>
          </a:p>
          <a:p>
            <a:r>
              <a:rPr lang="en-US" sz="2000" dirty="0">
                <a:latin typeface="Formula1 Display Regular" panose="02000000000000000000" pitchFamily="2" charset="0"/>
              </a:rPr>
              <a:t>Users can dive into deep history of F1.</a:t>
            </a:r>
            <a:endParaRPr lang="en-TR" sz="2000" dirty="0">
              <a:latin typeface="Formula1 Display Regular" panose="02000000000000000000" pitchFamily="2" charset="0"/>
            </a:endParaRPr>
          </a:p>
          <a:p>
            <a:r>
              <a:rPr lang="en-US" sz="2000" dirty="0">
                <a:latin typeface="Formula1 Display Regular" panose="02000000000000000000" pitchFamily="2" charset="0"/>
              </a:rPr>
              <a:t>A</a:t>
            </a:r>
            <a:r>
              <a:rPr lang="en-TR" sz="2000" dirty="0">
                <a:latin typeface="Formula1 Display Regular" panose="02000000000000000000" pitchFamily="2" charset="0"/>
              </a:rPr>
              <a:t>nd much more…</a:t>
            </a:r>
          </a:p>
        </p:txBody>
      </p:sp>
      <p:pic>
        <p:nvPicPr>
          <p:cNvPr id="4" name="Picture 3">
            <a:extLst>
              <a:ext uri="{FF2B5EF4-FFF2-40B4-BE49-F238E27FC236}">
                <a16:creationId xmlns:a16="http://schemas.microsoft.com/office/drawing/2014/main" id="{495256BE-CB75-5F87-2381-33FA53383B57}"/>
              </a:ext>
            </a:extLst>
          </p:cNvPr>
          <p:cNvPicPr>
            <a:picLocks noChangeAspect="1"/>
          </p:cNvPicPr>
          <p:nvPr/>
        </p:nvPicPr>
        <p:blipFill>
          <a:blip r:embed="rId2"/>
          <a:stretch>
            <a:fillRect/>
          </a:stretch>
        </p:blipFill>
        <p:spPr>
          <a:xfrm>
            <a:off x="1473376" y="5469436"/>
            <a:ext cx="2329487" cy="582372"/>
          </a:xfrm>
          <a:prstGeom prst="rect">
            <a:avLst/>
          </a:prstGeom>
        </p:spPr>
      </p:pic>
    </p:spTree>
    <p:extLst>
      <p:ext uri="{BB962C8B-B14F-4D97-AF65-F5344CB8AC3E}">
        <p14:creationId xmlns:p14="http://schemas.microsoft.com/office/powerpoint/2010/main" val="4209664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a:extLst>
              <a:ext uri="{FF2B5EF4-FFF2-40B4-BE49-F238E27FC236}">
                <a16:creationId xmlns:a16="http://schemas.microsoft.com/office/drawing/2014/main" id="{EFA6AEC2-8A79-60F0-68B4-C36C744789D8}"/>
              </a:ext>
            </a:extLst>
          </p:cNvPr>
          <p:cNvGraphicFramePr/>
          <p:nvPr>
            <p:extLst>
              <p:ext uri="{D42A27DB-BD31-4B8C-83A1-F6EECF244321}">
                <p14:modId xmlns:p14="http://schemas.microsoft.com/office/powerpoint/2010/main" val="569364812"/>
              </p:ext>
            </p:extLst>
          </p:nvPr>
        </p:nvGraphicFramePr>
        <p:xfrm>
          <a:off x="888631" y="2349925"/>
          <a:ext cx="3498979" cy="24564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42C2576E-89B9-284B-B07F-6663D83305C3}"/>
              </a:ext>
            </a:extLst>
          </p:cNvPr>
          <p:cNvPicPr>
            <a:picLocks noChangeAspect="1"/>
          </p:cNvPicPr>
          <p:nvPr/>
        </p:nvPicPr>
        <p:blipFill>
          <a:blip r:embed="rId7"/>
          <a:stretch>
            <a:fillRect/>
          </a:stretch>
        </p:blipFill>
        <p:spPr>
          <a:xfrm>
            <a:off x="1473376" y="5469436"/>
            <a:ext cx="2329487" cy="582372"/>
          </a:xfrm>
          <a:prstGeom prst="rect">
            <a:avLst/>
          </a:prstGeom>
        </p:spPr>
      </p:pic>
      <p:sp>
        <p:nvSpPr>
          <p:cNvPr id="5" name="TextBox 4">
            <a:extLst>
              <a:ext uri="{FF2B5EF4-FFF2-40B4-BE49-F238E27FC236}">
                <a16:creationId xmlns:a16="http://schemas.microsoft.com/office/drawing/2014/main" id="{6611BD22-2E2D-72FB-8D7C-F8BA4C2C58EA}"/>
              </a:ext>
            </a:extLst>
          </p:cNvPr>
          <p:cNvSpPr txBox="1"/>
          <p:nvPr/>
        </p:nvSpPr>
        <p:spPr>
          <a:xfrm>
            <a:off x="1037360" y="1686856"/>
            <a:ext cx="3032835" cy="461665"/>
          </a:xfrm>
          <a:prstGeom prst="rect">
            <a:avLst/>
          </a:prstGeom>
          <a:noFill/>
        </p:spPr>
        <p:txBody>
          <a:bodyPr wrap="square" rtlCol="0">
            <a:spAutoFit/>
          </a:bodyPr>
          <a:lstStyle/>
          <a:p>
            <a:pPr algn="ctr"/>
            <a:endParaRPr lang="en-TR" sz="2400" dirty="0">
              <a:latin typeface="Formula1 Display Regular" panose="02000000000000000000" pitchFamily="2" charset="0"/>
            </a:endParaRPr>
          </a:p>
        </p:txBody>
      </p:sp>
      <p:pic>
        <p:nvPicPr>
          <p:cNvPr id="7" name="Content Placeholder 6">
            <a:extLst>
              <a:ext uri="{FF2B5EF4-FFF2-40B4-BE49-F238E27FC236}">
                <a16:creationId xmlns:a16="http://schemas.microsoft.com/office/drawing/2014/main" id="{CC8C94EB-A2DC-B7B2-917D-EA9EA6935D64}"/>
              </a:ext>
            </a:extLst>
          </p:cNvPr>
          <p:cNvPicPr>
            <a:picLocks noGrp="1" noChangeAspect="1"/>
          </p:cNvPicPr>
          <p:nvPr>
            <p:ph idx="1"/>
          </p:nvPr>
        </p:nvPicPr>
        <p:blipFill>
          <a:blip r:embed="rId8"/>
          <a:stretch>
            <a:fillRect/>
          </a:stretch>
        </p:blipFill>
        <p:spPr>
          <a:xfrm>
            <a:off x="4756391" y="3397115"/>
            <a:ext cx="6398248" cy="3295659"/>
          </a:xfrm>
        </p:spPr>
      </p:pic>
      <p:pic>
        <p:nvPicPr>
          <p:cNvPr id="11" name="Picture 10">
            <a:extLst>
              <a:ext uri="{FF2B5EF4-FFF2-40B4-BE49-F238E27FC236}">
                <a16:creationId xmlns:a16="http://schemas.microsoft.com/office/drawing/2014/main" id="{88FD6052-D8D4-474B-CFBE-996C499A58D9}"/>
              </a:ext>
            </a:extLst>
          </p:cNvPr>
          <p:cNvPicPr>
            <a:picLocks noChangeAspect="1"/>
          </p:cNvPicPr>
          <p:nvPr/>
        </p:nvPicPr>
        <p:blipFill>
          <a:blip r:embed="rId9"/>
          <a:stretch>
            <a:fillRect/>
          </a:stretch>
        </p:blipFill>
        <p:spPr>
          <a:xfrm>
            <a:off x="4756391" y="110436"/>
            <a:ext cx="6398248" cy="3286679"/>
          </a:xfrm>
          <a:prstGeom prst="rect">
            <a:avLst/>
          </a:prstGeom>
        </p:spPr>
      </p:pic>
    </p:spTree>
    <p:extLst>
      <p:ext uri="{BB962C8B-B14F-4D97-AF65-F5344CB8AC3E}">
        <p14:creationId xmlns:p14="http://schemas.microsoft.com/office/powerpoint/2010/main" val="17533328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7A149-11FF-E6BC-D4CE-6E3D62DDC63C}"/>
              </a:ext>
            </a:extLst>
          </p:cNvPr>
          <p:cNvSpPr>
            <a:spLocks noGrp="1"/>
          </p:cNvSpPr>
          <p:nvPr>
            <p:ph type="title"/>
          </p:nvPr>
        </p:nvSpPr>
        <p:spPr/>
        <p:txBody>
          <a:bodyPr>
            <a:normAutofit/>
          </a:bodyPr>
          <a:lstStyle/>
          <a:p>
            <a:r>
              <a:rPr lang="en-US" sz="2800" dirty="0">
                <a:latin typeface="Formula1 Display Regular" panose="02000000000000000000" pitchFamily="2" charset="0"/>
              </a:rPr>
              <a:t>On this page, users can try yourself as an F1 driver!!</a:t>
            </a:r>
            <a:endParaRPr lang="en-TR" sz="2800" dirty="0">
              <a:latin typeface="Formula1 Display Regular" panose="02000000000000000000" pitchFamily="2" charset="0"/>
            </a:endParaRPr>
          </a:p>
        </p:txBody>
      </p:sp>
      <p:pic>
        <p:nvPicPr>
          <p:cNvPr id="4" name="Picture 3">
            <a:extLst>
              <a:ext uri="{FF2B5EF4-FFF2-40B4-BE49-F238E27FC236}">
                <a16:creationId xmlns:a16="http://schemas.microsoft.com/office/drawing/2014/main" id="{42C2576E-89B9-284B-B07F-6663D83305C3}"/>
              </a:ext>
            </a:extLst>
          </p:cNvPr>
          <p:cNvPicPr>
            <a:picLocks noChangeAspect="1"/>
          </p:cNvPicPr>
          <p:nvPr/>
        </p:nvPicPr>
        <p:blipFill>
          <a:blip r:embed="rId2"/>
          <a:stretch>
            <a:fillRect/>
          </a:stretch>
        </p:blipFill>
        <p:spPr>
          <a:xfrm>
            <a:off x="1473376" y="5469436"/>
            <a:ext cx="2329487" cy="582372"/>
          </a:xfrm>
          <a:prstGeom prst="rect">
            <a:avLst/>
          </a:prstGeom>
        </p:spPr>
      </p:pic>
      <p:sp>
        <p:nvSpPr>
          <p:cNvPr id="5" name="TextBox 4">
            <a:extLst>
              <a:ext uri="{FF2B5EF4-FFF2-40B4-BE49-F238E27FC236}">
                <a16:creationId xmlns:a16="http://schemas.microsoft.com/office/drawing/2014/main" id="{6611BD22-2E2D-72FB-8D7C-F8BA4C2C58EA}"/>
              </a:ext>
            </a:extLst>
          </p:cNvPr>
          <p:cNvSpPr txBox="1"/>
          <p:nvPr/>
        </p:nvSpPr>
        <p:spPr>
          <a:xfrm>
            <a:off x="1037360" y="1686856"/>
            <a:ext cx="3032835" cy="461665"/>
          </a:xfrm>
          <a:prstGeom prst="rect">
            <a:avLst/>
          </a:prstGeom>
          <a:noFill/>
        </p:spPr>
        <p:txBody>
          <a:bodyPr wrap="square" rtlCol="0">
            <a:spAutoFit/>
          </a:bodyPr>
          <a:lstStyle/>
          <a:p>
            <a:pPr algn="ctr"/>
            <a:r>
              <a:rPr lang="en-TR" sz="2400" dirty="0">
                <a:latin typeface="Formula1 Display Regular" panose="02000000000000000000" pitchFamily="2" charset="0"/>
              </a:rPr>
              <a:t>Blink Game</a:t>
            </a:r>
          </a:p>
        </p:txBody>
      </p:sp>
      <p:pic>
        <p:nvPicPr>
          <p:cNvPr id="7" name="Content Placeholder 6">
            <a:extLst>
              <a:ext uri="{FF2B5EF4-FFF2-40B4-BE49-F238E27FC236}">
                <a16:creationId xmlns:a16="http://schemas.microsoft.com/office/drawing/2014/main" id="{B3D43D86-B9A5-BF99-74E1-785303BD4A84}"/>
              </a:ext>
            </a:extLst>
          </p:cNvPr>
          <p:cNvPicPr>
            <a:picLocks noGrp="1" noChangeAspect="1"/>
          </p:cNvPicPr>
          <p:nvPr>
            <p:ph idx="1"/>
          </p:nvPr>
        </p:nvPicPr>
        <p:blipFill>
          <a:blip r:embed="rId3"/>
          <a:stretch>
            <a:fillRect/>
          </a:stretch>
        </p:blipFill>
        <p:spPr>
          <a:xfrm>
            <a:off x="4658100" y="1493999"/>
            <a:ext cx="7462078" cy="3870002"/>
          </a:xfrm>
        </p:spPr>
      </p:pic>
    </p:spTree>
    <p:extLst>
      <p:ext uri="{BB962C8B-B14F-4D97-AF65-F5344CB8AC3E}">
        <p14:creationId xmlns:p14="http://schemas.microsoft.com/office/powerpoint/2010/main" val="19889413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7A149-11FF-E6BC-D4CE-6E3D62DDC63C}"/>
              </a:ext>
            </a:extLst>
          </p:cNvPr>
          <p:cNvSpPr>
            <a:spLocks noGrp="1"/>
          </p:cNvSpPr>
          <p:nvPr>
            <p:ph type="title"/>
          </p:nvPr>
        </p:nvSpPr>
        <p:spPr/>
        <p:txBody>
          <a:bodyPr>
            <a:normAutofit/>
          </a:bodyPr>
          <a:lstStyle/>
          <a:p>
            <a:r>
              <a:rPr lang="en-TR" sz="2800" dirty="0">
                <a:latin typeface="Formula1 Display Regular" panose="02000000000000000000" pitchFamily="2" charset="0"/>
              </a:rPr>
              <a:t>We can find the results of any race in any year on this page.</a:t>
            </a:r>
          </a:p>
        </p:txBody>
      </p:sp>
      <p:pic>
        <p:nvPicPr>
          <p:cNvPr id="4" name="Picture 3">
            <a:extLst>
              <a:ext uri="{FF2B5EF4-FFF2-40B4-BE49-F238E27FC236}">
                <a16:creationId xmlns:a16="http://schemas.microsoft.com/office/drawing/2014/main" id="{42C2576E-89B9-284B-B07F-6663D83305C3}"/>
              </a:ext>
            </a:extLst>
          </p:cNvPr>
          <p:cNvPicPr>
            <a:picLocks noChangeAspect="1"/>
          </p:cNvPicPr>
          <p:nvPr/>
        </p:nvPicPr>
        <p:blipFill>
          <a:blip r:embed="rId2"/>
          <a:stretch>
            <a:fillRect/>
          </a:stretch>
        </p:blipFill>
        <p:spPr>
          <a:xfrm>
            <a:off x="1473376" y="5469436"/>
            <a:ext cx="2329487" cy="582372"/>
          </a:xfrm>
          <a:prstGeom prst="rect">
            <a:avLst/>
          </a:prstGeom>
        </p:spPr>
      </p:pic>
      <p:sp>
        <p:nvSpPr>
          <p:cNvPr id="5" name="TextBox 4">
            <a:extLst>
              <a:ext uri="{FF2B5EF4-FFF2-40B4-BE49-F238E27FC236}">
                <a16:creationId xmlns:a16="http://schemas.microsoft.com/office/drawing/2014/main" id="{6611BD22-2E2D-72FB-8D7C-F8BA4C2C58EA}"/>
              </a:ext>
            </a:extLst>
          </p:cNvPr>
          <p:cNvSpPr txBox="1"/>
          <p:nvPr/>
        </p:nvSpPr>
        <p:spPr>
          <a:xfrm>
            <a:off x="1126570" y="1712180"/>
            <a:ext cx="3032835" cy="461665"/>
          </a:xfrm>
          <a:prstGeom prst="rect">
            <a:avLst/>
          </a:prstGeom>
          <a:noFill/>
        </p:spPr>
        <p:txBody>
          <a:bodyPr wrap="square" rtlCol="0">
            <a:spAutoFit/>
          </a:bodyPr>
          <a:lstStyle/>
          <a:p>
            <a:pPr algn="ctr"/>
            <a:r>
              <a:rPr lang="en-TR" sz="2400" dirty="0">
                <a:latin typeface="Formula1 Display Regular" panose="02000000000000000000" pitchFamily="2" charset="0"/>
              </a:rPr>
              <a:t>Race Results</a:t>
            </a:r>
          </a:p>
        </p:txBody>
      </p:sp>
      <p:pic>
        <p:nvPicPr>
          <p:cNvPr id="7" name="Content Placeholder 6">
            <a:extLst>
              <a:ext uri="{FF2B5EF4-FFF2-40B4-BE49-F238E27FC236}">
                <a16:creationId xmlns:a16="http://schemas.microsoft.com/office/drawing/2014/main" id="{42DABA0D-8B2E-1551-2DC4-589C54F452E3}"/>
              </a:ext>
            </a:extLst>
          </p:cNvPr>
          <p:cNvPicPr>
            <a:picLocks noGrp="1" noChangeAspect="1"/>
          </p:cNvPicPr>
          <p:nvPr>
            <p:ph idx="1"/>
          </p:nvPr>
        </p:nvPicPr>
        <p:blipFill>
          <a:blip r:embed="rId3"/>
          <a:stretch>
            <a:fillRect/>
          </a:stretch>
        </p:blipFill>
        <p:spPr>
          <a:xfrm>
            <a:off x="4648866" y="1589503"/>
            <a:ext cx="7260635" cy="3759234"/>
          </a:xfrm>
        </p:spPr>
      </p:pic>
    </p:spTree>
    <p:extLst>
      <p:ext uri="{BB962C8B-B14F-4D97-AF65-F5344CB8AC3E}">
        <p14:creationId xmlns:p14="http://schemas.microsoft.com/office/powerpoint/2010/main" val="20138817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0136966C-CAA7-4427-9829-50D28C81ED34}"/>
              </a:ext>
            </a:extLst>
          </p:cNvPr>
          <p:cNvGraphicFramePr/>
          <p:nvPr>
            <p:extLst>
              <p:ext uri="{D42A27DB-BD31-4B8C-83A1-F6EECF244321}">
                <p14:modId xmlns:p14="http://schemas.microsoft.com/office/powerpoint/2010/main" val="2558722350"/>
              </p:ext>
            </p:extLst>
          </p:nvPr>
        </p:nvGraphicFramePr>
        <p:xfrm>
          <a:off x="888631" y="2349925"/>
          <a:ext cx="3498979" cy="24564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42C2576E-89B9-284B-B07F-6663D83305C3}"/>
              </a:ext>
            </a:extLst>
          </p:cNvPr>
          <p:cNvPicPr>
            <a:picLocks noChangeAspect="1"/>
          </p:cNvPicPr>
          <p:nvPr/>
        </p:nvPicPr>
        <p:blipFill>
          <a:blip r:embed="rId7"/>
          <a:stretch>
            <a:fillRect/>
          </a:stretch>
        </p:blipFill>
        <p:spPr>
          <a:xfrm>
            <a:off x="1473376" y="5469436"/>
            <a:ext cx="2329487" cy="582372"/>
          </a:xfrm>
          <a:prstGeom prst="rect">
            <a:avLst/>
          </a:prstGeom>
        </p:spPr>
      </p:pic>
      <p:sp>
        <p:nvSpPr>
          <p:cNvPr id="5" name="TextBox 4">
            <a:extLst>
              <a:ext uri="{FF2B5EF4-FFF2-40B4-BE49-F238E27FC236}">
                <a16:creationId xmlns:a16="http://schemas.microsoft.com/office/drawing/2014/main" id="{6611BD22-2E2D-72FB-8D7C-F8BA4C2C58EA}"/>
              </a:ext>
            </a:extLst>
          </p:cNvPr>
          <p:cNvSpPr txBox="1"/>
          <p:nvPr/>
        </p:nvSpPr>
        <p:spPr>
          <a:xfrm>
            <a:off x="1121701" y="1686856"/>
            <a:ext cx="3032835" cy="461665"/>
          </a:xfrm>
          <a:prstGeom prst="rect">
            <a:avLst/>
          </a:prstGeom>
          <a:noFill/>
        </p:spPr>
        <p:txBody>
          <a:bodyPr wrap="square" rtlCol="0">
            <a:spAutoFit/>
          </a:bodyPr>
          <a:lstStyle/>
          <a:p>
            <a:pPr algn="ctr"/>
            <a:r>
              <a:rPr lang="en-TR" sz="2400" dirty="0">
                <a:latin typeface="Formula1 Display Regular" panose="02000000000000000000" pitchFamily="2" charset="0"/>
              </a:rPr>
              <a:t>Rankings</a:t>
            </a:r>
          </a:p>
        </p:txBody>
      </p:sp>
      <p:pic>
        <p:nvPicPr>
          <p:cNvPr id="12" name="Content Placeholder 11">
            <a:extLst>
              <a:ext uri="{FF2B5EF4-FFF2-40B4-BE49-F238E27FC236}">
                <a16:creationId xmlns:a16="http://schemas.microsoft.com/office/drawing/2014/main" id="{18AF782F-C9E2-C118-A9F9-430D99BAAA52}"/>
              </a:ext>
            </a:extLst>
          </p:cNvPr>
          <p:cNvPicPr>
            <a:picLocks noGrp="1" noChangeAspect="1"/>
          </p:cNvPicPr>
          <p:nvPr>
            <p:ph idx="1"/>
          </p:nvPr>
        </p:nvPicPr>
        <p:blipFill>
          <a:blip r:embed="rId8"/>
          <a:stretch>
            <a:fillRect/>
          </a:stretch>
        </p:blipFill>
        <p:spPr>
          <a:xfrm>
            <a:off x="4795751" y="1593964"/>
            <a:ext cx="7057447" cy="3670071"/>
          </a:xfrm>
        </p:spPr>
      </p:pic>
    </p:spTree>
    <p:extLst>
      <p:ext uri="{BB962C8B-B14F-4D97-AF65-F5344CB8AC3E}">
        <p14:creationId xmlns:p14="http://schemas.microsoft.com/office/powerpoint/2010/main" val="641777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7A149-11FF-E6BC-D4CE-6E3D62DDC63C}"/>
              </a:ext>
            </a:extLst>
          </p:cNvPr>
          <p:cNvSpPr>
            <a:spLocks noGrp="1"/>
          </p:cNvSpPr>
          <p:nvPr>
            <p:ph type="title"/>
          </p:nvPr>
        </p:nvSpPr>
        <p:spPr/>
        <p:txBody>
          <a:bodyPr>
            <a:normAutofit/>
          </a:bodyPr>
          <a:lstStyle/>
          <a:p>
            <a:r>
              <a:rPr lang="en-TR" sz="2800" dirty="0">
                <a:latin typeface="Formula1 Display Regular" panose="02000000000000000000" pitchFamily="2" charset="0"/>
              </a:rPr>
              <a:t>As an example of a rankings pages.</a:t>
            </a:r>
          </a:p>
        </p:txBody>
      </p:sp>
      <p:pic>
        <p:nvPicPr>
          <p:cNvPr id="4" name="Picture 3">
            <a:extLst>
              <a:ext uri="{FF2B5EF4-FFF2-40B4-BE49-F238E27FC236}">
                <a16:creationId xmlns:a16="http://schemas.microsoft.com/office/drawing/2014/main" id="{42C2576E-89B9-284B-B07F-6663D83305C3}"/>
              </a:ext>
            </a:extLst>
          </p:cNvPr>
          <p:cNvPicPr>
            <a:picLocks noChangeAspect="1"/>
          </p:cNvPicPr>
          <p:nvPr/>
        </p:nvPicPr>
        <p:blipFill>
          <a:blip r:embed="rId2"/>
          <a:stretch>
            <a:fillRect/>
          </a:stretch>
        </p:blipFill>
        <p:spPr>
          <a:xfrm>
            <a:off x="1473376" y="5469436"/>
            <a:ext cx="2329487" cy="582372"/>
          </a:xfrm>
          <a:prstGeom prst="rect">
            <a:avLst/>
          </a:prstGeom>
        </p:spPr>
      </p:pic>
      <p:sp>
        <p:nvSpPr>
          <p:cNvPr id="5" name="TextBox 4">
            <a:extLst>
              <a:ext uri="{FF2B5EF4-FFF2-40B4-BE49-F238E27FC236}">
                <a16:creationId xmlns:a16="http://schemas.microsoft.com/office/drawing/2014/main" id="{6611BD22-2E2D-72FB-8D7C-F8BA4C2C58EA}"/>
              </a:ext>
            </a:extLst>
          </p:cNvPr>
          <p:cNvSpPr txBox="1"/>
          <p:nvPr/>
        </p:nvSpPr>
        <p:spPr>
          <a:xfrm>
            <a:off x="1037360" y="1686856"/>
            <a:ext cx="3032835" cy="461665"/>
          </a:xfrm>
          <a:prstGeom prst="rect">
            <a:avLst/>
          </a:prstGeom>
          <a:noFill/>
        </p:spPr>
        <p:txBody>
          <a:bodyPr wrap="square" rtlCol="0">
            <a:spAutoFit/>
          </a:bodyPr>
          <a:lstStyle/>
          <a:p>
            <a:pPr algn="ctr"/>
            <a:r>
              <a:rPr lang="en-TR" sz="2400" dirty="0">
                <a:latin typeface="Formula1 Display Regular" panose="02000000000000000000" pitchFamily="2" charset="0"/>
              </a:rPr>
              <a:t>Exp: totalWins</a:t>
            </a:r>
          </a:p>
        </p:txBody>
      </p:sp>
      <p:pic>
        <p:nvPicPr>
          <p:cNvPr id="7" name="Content Placeholder 6">
            <a:extLst>
              <a:ext uri="{FF2B5EF4-FFF2-40B4-BE49-F238E27FC236}">
                <a16:creationId xmlns:a16="http://schemas.microsoft.com/office/drawing/2014/main" id="{46F738AC-0094-B997-F430-3C0C1EF0989F}"/>
              </a:ext>
            </a:extLst>
          </p:cNvPr>
          <p:cNvPicPr>
            <a:picLocks noGrp="1" noChangeAspect="1"/>
          </p:cNvPicPr>
          <p:nvPr>
            <p:ph idx="1"/>
          </p:nvPr>
        </p:nvPicPr>
        <p:blipFill>
          <a:blip r:embed="rId3"/>
          <a:stretch>
            <a:fillRect/>
          </a:stretch>
        </p:blipFill>
        <p:spPr>
          <a:xfrm>
            <a:off x="4570794" y="1474504"/>
            <a:ext cx="7531571" cy="3908991"/>
          </a:xfrm>
        </p:spPr>
      </p:pic>
    </p:spTree>
    <p:extLst>
      <p:ext uri="{BB962C8B-B14F-4D97-AF65-F5344CB8AC3E}">
        <p14:creationId xmlns:p14="http://schemas.microsoft.com/office/powerpoint/2010/main" val="8975164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7A149-11FF-E6BC-D4CE-6E3D62DDC63C}"/>
              </a:ext>
            </a:extLst>
          </p:cNvPr>
          <p:cNvSpPr>
            <a:spLocks noGrp="1"/>
          </p:cNvSpPr>
          <p:nvPr>
            <p:ph type="title"/>
          </p:nvPr>
        </p:nvSpPr>
        <p:spPr/>
        <p:txBody>
          <a:bodyPr>
            <a:normAutofit/>
          </a:bodyPr>
          <a:lstStyle/>
          <a:p>
            <a:endParaRPr lang="en-TR" sz="2800" dirty="0">
              <a:latin typeface="Formula1 Display Regular" panose="02000000000000000000" pitchFamily="2" charset="0"/>
            </a:endParaRPr>
          </a:p>
        </p:txBody>
      </p:sp>
      <p:pic>
        <p:nvPicPr>
          <p:cNvPr id="4" name="Picture 3">
            <a:extLst>
              <a:ext uri="{FF2B5EF4-FFF2-40B4-BE49-F238E27FC236}">
                <a16:creationId xmlns:a16="http://schemas.microsoft.com/office/drawing/2014/main" id="{42C2576E-89B9-284B-B07F-6663D83305C3}"/>
              </a:ext>
            </a:extLst>
          </p:cNvPr>
          <p:cNvPicPr>
            <a:picLocks noChangeAspect="1"/>
          </p:cNvPicPr>
          <p:nvPr/>
        </p:nvPicPr>
        <p:blipFill>
          <a:blip r:embed="rId2"/>
          <a:stretch>
            <a:fillRect/>
          </a:stretch>
        </p:blipFill>
        <p:spPr>
          <a:xfrm>
            <a:off x="1473376" y="5469436"/>
            <a:ext cx="2329487" cy="582372"/>
          </a:xfrm>
          <a:prstGeom prst="rect">
            <a:avLst/>
          </a:prstGeom>
        </p:spPr>
      </p:pic>
      <p:pic>
        <p:nvPicPr>
          <p:cNvPr id="12" name="Content Placeholder 11">
            <a:extLst>
              <a:ext uri="{FF2B5EF4-FFF2-40B4-BE49-F238E27FC236}">
                <a16:creationId xmlns:a16="http://schemas.microsoft.com/office/drawing/2014/main" id="{F16C6970-4E58-EBF3-A221-1E1479342A8F}"/>
              </a:ext>
            </a:extLst>
          </p:cNvPr>
          <p:cNvPicPr>
            <a:picLocks noGrp="1" noChangeAspect="1"/>
          </p:cNvPicPr>
          <p:nvPr>
            <p:ph idx="1"/>
          </p:nvPr>
        </p:nvPicPr>
        <p:blipFill>
          <a:blip r:embed="rId3"/>
          <a:stretch>
            <a:fillRect/>
          </a:stretch>
        </p:blipFill>
        <p:spPr>
          <a:xfrm rot="5400000">
            <a:off x="2660005" y="-2808551"/>
            <a:ext cx="7020938" cy="12481670"/>
          </a:xfrm>
        </p:spPr>
      </p:pic>
      <p:sp>
        <p:nvSpPr>
          <p:cNvPr id="5" name="TextBox 4">
            <a:extLst>
              <a:ext uri="{FF2B5EF4-FFF2-40B4-BE49-F238E27FC236}">
                <a16:creationId xmlns:a16="http://schemas.microsoft.com/office/drawing/2014/main" id="{6611BD22-2E2D-72FB-8D7C-F8BA4C2C58EA}"/>
              </a:ext>
            </a:extLst>
          </p:cNvPr>
          <p:cNvSpPr txBox="1"/>
          <p:nvPr/>
        </p:nvSpPr>
        <p:spPr>
          <a:xfrm>
            <a:off x="1037360" y="1686856"/>
            <a:ext cx="3032835" cy="461665"/>
          </a:xfrm>
          <a:prstGeom prst="rect">
            <a:avLst/>
          </a:prstGeom>
          <a:noFill/>
        </p:spPr>
        <p:txBody>
          <a:bodyPr wrap="square" rtlCol="0">
            <a:spAutoFit/>
          </a:bodyPr>
          <a:lstStyle/>
          <a:p>
            <a:pPr algn="ctr"/>
            <a:endParaRPr lang="en-TR" sz="2400" dirty="0">
              <a:latin typeface="Formula1 Display Regular" panose="02000000000000000000" pitchFamily="2" charset="0"/>
            </a:endParaRPr>
          </a:p>
        </p:txBody>
      </p:sp>
      <p:sp>
        <p:nvSpPr>
          <p:cNvPr id="13" name="Rectangle 12">
            <a:extLst>
              <a:ext uri="{FF2B5EF4-FFF2-40B4-BE49-F238E27FC236}">
                <a16:creationId xmlns:a16="http://schemas.microsoft.com/office/drawing/2014/main" id="{06FF37F8-9DD0-6238-F42C-C805C58390C2}"/>
              </a:ext>
            </a:extLst>
          </p:cNvPr>
          <p:cNvSpPr/>
          <p:nvPr/>
        </p:nvSpPr>
        <p:spPr>
          <a:xfrm>
            <a:off x="-89210" y="122663"/>
            <a:ext cx="12511669" cy="122663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R" dirty="0"/>
          </a:p>
        </p:txBody>
      </p:sp>
      <p:sp>
        <p:nvSpPr>
          <p:cNvPr id="3" name="TextBox 2">
            <a:extLst>
              <a:ext uri="{FF2B5EF4-FFF2-40B4-BE49-F238E27FC236}">
                <a16:creationId xmlns:a16="http://schemas.microsoft.com/office/drawing/2014/main" id="{16E2222A-4702-724D-5995-58854F44EB50}"/>
              </a:ext>
            </a:extLst>
          </p:cNvPr>
          <p:cNvSpPr txBox="1"/>
          <p:nvPr/>
        </p:nvSpPr>
        <p:spPr>
          <a:xfrm>
            <a:off x="2656597" y="254346"/>
            <a:ext cx="6878806" cy="769441"/>
          </a:xfrm>
          <a:prstGeom prst="rect">
            <a:avLst/>
          </a:prstGeom>
          <a:noFill/>
        </p:spPr>
        <p:txBody>
          <a:bodyPr wrap="none" rtlCol="0">
            <a:spAutoFit/>
          </a:bodyPr>
          <a:lstStyle/>
          <a:p>
            <a:r>
              <a:rPr lang="en-TR" sz="4400" dirty="0">
                <a:solidFill>
                  <a:schemeClr val="bg1"/>
                </a:solidFill>
                <a:latin typeface="Formula1 Display Regular" panose="02000000000000000000" pitchFamily="2" charset="0"/>
              </a:rPr>
              <a:t>TEC</a:t>
            </a:r>
            <a:r>
              <a:rPr lang="en-US" sz="4400" dirty="0">
                <a:solidFill>
                  <a:schemeClr val="bg1"/>
                </a:solidFill>
                <a:latin typeface="Formula1 Display Regular" panose="02000000000000000000" pitchFamily="2" charset="0"/>
              </a:rPr>
              <a:t>H</a:t>
            </a:r>
            <a:r>
              <a:rPr lang="en-TR" sz="4400" dirty="0">
                <a:solidFill>
                  <a:schemeClr val="bg1"/>
                </a:solidFill>
                <a:latin typeface="Formula1 Display Regular" panose="02000000000000000000" pitchFamily="2" charset="0"/>
              </a:rPr>
              <a:t>NICAL DETAILS</a:t>
            </a:r>
          </a:p>
        </p:txBody>
      </p:sp>
    </p:spTree>
    <p:extLst>
      <p:ext uri="{BB962C8B-B14F-4D97-AF65-F5344CB8AC3E}">
        <p14:creationId xmlns:p14="http://schemas.microsoft.com/office/powerpoint/2010/main" val="2430979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7A149-11FF-E6BC-D4CE-6E3D62DDC63C}"/>
              </a:ext>
            </a:extLst>
          </p:cNvPr>
          <p:cNvSpPr>
            <a:spLocks noGrp="1"/>
          </p:cNvSpPr>
          <p:nvPr>
            <p:ph type="title"/>
          </p:nvPr>
        </p:nvSpPr>
        <p:spPr/>
        <p:txBody>
          <a:bodyPr>
            <a:normAutofit/>
          </a:bodyPr>
          <a:lstStyle/>
          <a:p>
            <a:endParaRPr lang="en-TR" sz="2800" dirty="0">
              <a:latin typeface="Formula1 Display Regular" panose="02000000000000000000" pitchFamily="2" charset="0"/>
            </a:endParaRPr>
          </a:p>
        </p:txBody>
      </p:sp>
      <p:pic>
        <p:nvPicPr>
          <p:cNvPr id="4" name="Picture 3">
            <a:extLst>
              <a:ext uri="{FF2B5EF4-FFF2-40B4-BE49-F238E27FC236}">
                <a16:creationId xmlns:a16="http://schemas.microsoft.com/office/drawing/2014/main" id="{42C2576E-89B9-284B-B07F-6663D83305C3}"/>
              </a:ext>
            </a:extLst>
          </p:cNvPr>
          <p:cNvPicPr>
            <a:picLocks noChangeAspect="1"/>
          </p:cNvPicPr>
          <p:nvPr/>
        </p:nvPicPr>
        <p:blipFill>
          <a:blip r:embed="rId2"/>
          <a:stretch>
            <a:fillRect/>
          </a:stretch>
        </p:blipFill>
        <p:spPr>
          <a:xfrm>
            <a:off x="1473376" y="5469436"/>
            <a:ext cx="2329487" cy="582372"/>
          </a:xfrm>
          <a:prstGeom prst="rect">
            <a:avLst/>
          </a:prstGeom>
        </p:spPr>
      </p:pic>
      <p:sp>
        <p:nvSpPr>
          <p:cNvPr id="5" name="TextBox 4">
            <a:extLst>
              <a:ext uri="{FF2B5EF4-FFF2-40B4-BE49-F238E27FC236}">
                <a16:creationId xmlns:a16="http://schemas.microsoft.com/office/drawing/2014/main" id="{6611BD22-2E2D-72FB-8D7C-F8BA4C2C58EA}"/>
              </a:ext>
            </a:extLst>
          </p:cNvPr>
          <p:cNvSpPr txBox="1"/>
          <p:nvPr/>
        </p:nvSpPr>
        <p:spPr>
          <a:xfrm>
            <a:off x="1037360" y="1686856"/>
            <a:ext cx="3032835" cy="461665"/>
          </a:xfrm>
          <a:prstGeom prst="rect">
            <a:avLst/>
          </a:prstGeom>
          <a:noFill/>
        </p:spPr>
        <p:txBody>
          <a:bodyPr wrap="square" rtlCol="0">
            <a:spAutoFit/>
          </a:bodyPr>
          <a:lstStyle/>
          <a:p>
            <a:pPr algn="ctr"/>
            <a:endParaRPr lang="en-TR" sz="2400" dirty="0">
              <a:latin typeface="Formula1 Display Regular" panose="02000000000000000000" pitchFamily="2" charset="0"/>
            </a:endParaRPr>
          </a:p>
        </p:txBody>
      </p:sp>
      <p:pic>
        <p:nvPicPr>
          <p:cNvPr id="13" name="Content Placeholder 12">
            <a:extLst>
              <a:ext uri="{FF2B5EF4-FFF2-40B4-BE49-F238E27FC236}">
                <a16:creationId xmlns:a16="http://schemas.microsoft.com/office/drawing/2014/main" id="{E9FB0E64-D03D-A853-B8A8-DA2AA5BED188}"/>
              </a:ext>
            </a:extLst>
          </p:cNvPr>
          <p:cNvPicPr>
            <a:picLocks noGrp="1" noChangeAspect="1"/>
          </p:cNvPicPr>
          <p:nvPr>
            <p:ph idx="1"/>
          </p:nvPr>
        </p:nvPicPr>
        <p:blipFill>
          <a:blip r:embed="rId3">
            <a:extLst>
              <a:ext uri="{837473B0-CC2E-450A-ABE3-18F120FF3D39}">
                <a1611:picAttrSrcUrl xmlns:a1611="http://schemas.microsoft.com/office/drawing/2016/11/main" r:id="rId4"/>
              </a:ext>
            </a:extLst>
          </a:blip>
          <a:stretch>
            <a:fillRect/>
          </a:stretch>
        </p:blipFill>
        <p:spPr>
          <a:xfrm>
            <a:off x="0" y="-330994"/>
            <a:ext cx="12192000" cy="7315198"/>
          </a:xfrm>
        </p:spPr>
      </p:pic>
      <p:sp>
        <p:nvSpPr>
          <p:cNvPr id="14" name="TextBox 13">
            <a:extLst>
              <a:ext uri="{FF2B5EF4-FFF2-40B4-BE49-F238E27FC236}">
                <a16:creationId xmlns:a16="http://schemas.microsoft.com/office/drawing/2014/main" id="{6C214DE3-B88E-96BE-B44B-F3FA6BD80B3C}"/>
              </a:ext>
            </a:extLst>
          </p:cNvPr>
          <p:cNvSpPr txBox="1"/>
          <p:nvPr/>
        </p:nvSpPr>
        <p:spPr>
          <a:xfrm>
            <a:off x="0" y="6670559"/>
            <a:ext cx="3757961" cy="230832"/>
          </a:xfrm>
          <a:prstGeom prst="rect">
            <a:avLst/>
          </a:prstGeom>
          <a:noFill/>
        </p:spPr>
        <p:txBody>
          <a:bodyPr wrap="square" rtlCol="0">
            <a:spAutoFit/>
          </a:bodyPr>
          <a:lstStyle/>
          <a:p>
            <a:r>
              <a:rPr lang="en-TR" sz="900" dirty="0">
                <a:hlinkClick r:id="rId4" tooltip="https://elcodigok.blogspot.com/2020/02/que-es-docker.html"/>
              </a:rPr>
              <a:t>This Photo</a:t>
            </a:r>
            <a:r>
              <a:rPr lang="en-TR" sz="900" dirty="0"/>
              <a:t> by Unknown Author is licensed under </a:t>
            </a:r>
            <a:r>
              <a:rPr lang="en-TR" sz="900" dirty="0">
                <a:hlinkClick r:id="rId5" tooltip="https://creativecommons.org/licenses/by-nc-sa/3.0/"/>
              </a:rPr>
              <a:t>CC BY-SA-NC</a:t>
            </a:r>
            <a:endParaRPr lang="en-TR" sz="900" dirty="0"/>
          </a:p>
        </p:txBody>
      </p:sp>
      <p:sp>
        <p:nvSpPr>
          <p:cNvPr id="16" name="Rectangle 15">
            <a:extLst>
              <a:ext uri="{FF2B5EF4-FFF2-40B4-BE49-F238E27FC236}">
                <a16:creationId xmlns:a16="http://schemas.microsoft.com/office/drawing/2014/main" id="{29615A2B-CC1A-0C66-CA04-8C1A90DC17BD}"/>
              </a:ext>
            </a:extLst>
          </p:cNvPr>
          <p:cNvSpPr/>
          <p:nvPr/>
        </p:nvSpPr>
        <p:spPr>
          <a:xfrm>
            <a:off x="-128588" y="-330994"/>
            <a:ext cx="12320588" cy="173116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R"/>
          </a:p>
        </p:txBody>
      </p:sp>
      <p:sp>
        <p:nvSpPr>
          <p:cNvPr id="3" name="TextBox 2">
            <a:extLst>
              <a:ext uri="{FF2B5EF4-FFF2-40B4-BE49-F238E27FC236}">
                <a16:creationId xmlns:a16="http://schemas.microsoft.com/office/drawing/2014/main" id="{EFDD5A47-E8DE-9892-9C5C-130C279BA930}"/>
              </a:ext>
            </a:extLst>
          </p:cNvPr>
          <p:cNvSpPr txBox="1"/>
          <p:nvPr/>
        </p:nvSpPr>
        <p:spPr>
          <a:xfrm>
            <a:off x="1718629" y="4329533"/>
            <a:ext cx="9121401" cy="2308324"/>
          </a:xfrm>
          <a:prstGeom prst="rect">
            <a:avLst/>
          </a:prstGeom>
          <a:noFill/>
        </p:spPr>
        <p:txBody>
          <a:bodyPr wrap="square" rtlCol="0">
            <a:spAutoFit/>
          </a:bodyPr>
          <a:lstStyle/>
          <a:p>
            <a:r>
              <a:rPr lang="en-US" sz="2400" b="0" i="0" u="none" strike="noStrike" dirty="0">
                <a:effectLst/>
                <a:latin typeface="Formula1 Display Regular" panose="02000000000000000000" pitchFamily="2" charset="0"/>
              </a:rPr>
              <a:t>The project has been </a:t>
            </a:r>
            <a:r>
              <a:rPr lang="en-US" sz="2400" b="0" i="0" u="none" strike="noStrike" dirty="0" err="1">
                <a:effectLst/>
                <a:latin typeface="Formula1 Display Regular" panose="02000000000000000000" pitchFamily="2" charset="0"/>
              </a:rPr>
              <a:t>dockerized</a:t>
            </a:r>
            <a:r>
              <a:rPr lang="en-US" sz="2400" b="0" i="0" u="none" strike="noStrike" dirty="0">
                <a:effectLst/>
                <a:latin typeface="Formula1 Display Regular" panose="02000000000000000000" pitchFamily="2" charset="0"/>
              </a:rPr>
              <a:t> and is supported with </a:t>
            </a:r>
            <a:r>
              <a:rPr lang="en-US" sz="2400" b="0" i="0" u="none" strike="noStrike" dirty="0" err="1">
                <a:effectLst/>
                <a:latin typeface="Formula1 Display Regular" panose="02000000000000000000" pitchFamily="2" charset="0"/>
              </a:rPr>
              <a:t>Makefiles</a:t>
            </a:r>
            <a:r>
              <a:rPr lang="en-US" sz="2400" b="0" i="0" u="none" strike="noStrike" dirty="0">
                <a:effectLst/>
                <a:latin typeface="Formula1 Display Regular" panose="02000000000000000000" pitchFamily="2" charset="0"/>
              </a:rPr>
              <a:t>. The only thing we need to do is run "make up” command, and the project will be up and running. There is no room for the excuse ‘it was working on my local machine’. All features have been implemented within the same structure.</a:t>
            </a:r>
            <a:endParaRPr lang="en-TR" sz="2400" dirty="0">
              <a:latin typeface="Formula1 Display Regular" panose="02000000000000000000" pitchFamily="2" charset="0"/>
            </a:endParaRPr>
          </a:p>
        </p:txBody>
      </p:sp>
      <p:sp>
        <p:nvSpPr>
          <p:cNvPr id="15" name="TextBox 14">
            <a:extLst>
              <a:ext uri="{FF2B5EF4-FFF2-40B4-BE49-F238E27FC236}">
                <a16:creationId xmlns:a16="http://schemas.microsoft.com/office/drawing/2014/main" id="{0F57A218-7925-1406-B7C4-3D6C9DFCDF4F}"/>
              </a:ext>
            </a:extLst>
          </p:cNvPr>
          <p:cNvSpPr txBox="1"/>
          <p:nvPr/>
        </p:nvSpPr>
        <p:spPr>
          <a:xfrm>
            <a:off x="3769081" y="101012"/>
            <a:ext cx="4653838" cy="769441"/>
          </a:xfrm>
          <a:prstGeom prst="rect">
            <a:avLst/>
          </a:prstGeom>
          <a:noFill/>
        </p:spPr>
        <p:txBody>
          <a:bodyPr wrap="none" rtlCol="0">
            <a:spAutoFit/>
          </a:bodyPr>
          <a:lstStyle/>
          <a:p>
            <a:r>
              <a:rPr lang="en-TR" sz="4400" dirty="0">
                <a:solidFill>
                  <a:schemeClr val="bg1"/>
                </a:solidFill>
                <a:latin typeface="Formula1 Display Regular" panose="02000000000000000000" pitchFamily="2" charset="0"/>
              </a:rPr>
              <a:t>D</a:t>
            </a:r>
            <a:r>
              <a:rPr lang="en-US" sz="4400" dirty="0">
                <a:solidFill>
                  <a:schemeClr val="bg1"/>
                </a:solidFill>
                <a:latin typeface="Formula1 Display Regular" panose="02000000000000000000" pitchFamily="2" charset="0"/>
              </a:rPr>
              <a:t>OCKERIZING</a:t>
            </a:r>
            <a:endParaRPr lang="en-TR" sz="4400" dirty="0">
              <a:solidFill>
                <a:schemeClr val="bg1"/>
              </a:solidFill>
              <a:latin typeface="Formula1 Display Regular" panose="02000000000000000000" pitchFamily="2" charset="0"/>
            </a:endParaRPr>
          </a:p>
        </p:txBody>
      </p:sp>
    </p:spTree>
    <p:extLst>
      <p:ext uri="{BB962C8B-B14F-4D97-AF65-F5344CB8AC3E}">
        <p14:creationId xmlns:p14="http://schemas.microsoft.com/office/powerpoint/2010/main" val="4872404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7A149-11FF-E6BC-D4CE-6E3D62DDC63C}"/>
              </a:ext>
            </a:extLst>
          </p:cNvPr>
          <p:cNvSpPr>
            <a:spLocks noGrp="1"/>
          </p:cNvSpPr>
          <p:nvPr>
            <p:ph type="title"/>
          </p:nvPr>
        </p:nvSpPr>
        <p:spPr/>
        <p:txBody>
          <a:bodyPr>
            <a:normAutofit/>
          </a:bodyPr>
          <a:lstStyle/>
          <a:p>
            <a:endParaRPr lang="en-TR" sz="2800" dirty="0">
              <a:latin typeface="Formula1 Display Regular" panose="02000000000000000000" pitchFamily="2" charset="0"/>
            </a:endParaRPr>
          </a:p>
        </p:txBody>
      </p:sp>
      <p:pic>
        <p:nvPicPr>
          <p:cNvPr id="4" name="Picture 3">
            <a:extLst>
              <a:ext uri="{FF2B5EF4-FFF2-40B4-BE49-F238E27FC236}">
                <a16:creationId xmlns:a16="http://schemas.microsoft.com/office/drawing/2014/main" id="{42C2576E-89B9-284B-B07F-6663D83305C3}"/>
              </a:ext>
            </a:extLst>
          </p:cNvPr>
          <p:cNvPicPr>
            <a:picLocks noChangeAspect="1"/>
          </p:cNvPicPr>
          <p:nvPr/>
        </p:nvPicPr>
        <p:blipFill>
          <a:blip r:embed="rId2"/>
          <a:stretch>
            <a:fillRect/>
          </a:stretch>
        </p:blipFill>
        <p:spPr>
          <a:xfrm>
            <a:off x="1473376" y="5469436"/>
            <a:ext cx="2329487" cy="582372"/>
          </a:xfrm>
          <a:prstGeom prst="rect">
            <a:avLst/>
          </a:prstGeom>
        </p:spPr>
      </p:pic>
      <p:sp>
        <p:nvSpPr>
          <p:cNvPr id="5" name="TextBox 4">
            <a:extLst>
              <a:ext uri="{FF2B5EF4-FFF2-40B4-BE49-F238E27FC236}">
                <a16:creationId xmlns:a16="http://schemas.microsoft.com/office/drawing/2014/main" id="{6611BD22-2E2D-72FB-8D7C-F8BA4C2C58EA}"/>
              </a:ext>
            </a:extLst>
          </p:cNvPr>
          <p:cNvSpPr txBox="1"/>
          <p:nvPr/>
        </p:nvSpPr>
        <p:spPr>
          <a:xfrm>
            <a:off x="1037360" y="1686856"/>
            <a:ext cx="3032835" cy="461665"/>
          </a:xfrm>
          <a:prstGeom prst="rect">
            <a:avLst/>
          </a:prstGeom>
          <a:noFill/>
        </p:spPr>
        <p:txBody>
          <a:bodyPr wrap="square" rtlCol="0">
            <a:spAutoFit/>
          </a:bodyPr>
          <a:lstStyle/>
          <a:p>
            <a:pPr algn="ctr"/>
            <a:endParaRPr lang="en-TR" sz="2400" dirty="0">
              <a:latin typeface="Formula1 Display Regular" panose="02000000000000000000" pitchFamily="2" charset="0"/>
            </a:endParaRPr>
          </a:p>
        </p:txBody>
      </p:sp>
      <p:pic>
        <p:nvPicPr>
          <p:cNvPr id="9" name="Content Placeholder 8">
            <a:extLst>
              <a:ext uri="{FF2B5EF4-FFF2-40B4-BE49-F238E27FC236}">
                <a16:creationId xmlns:a16="http://schemas.microsoft.com/office/drawing/2014/main" id="{BEC3A687-8BCA-1D95-3262-57D80D778520}"/>
              </a:ext>
            </a:extLst>
          </p:cNvPr>
          <p:cNvPicPr>
            <a:picLocks noGrp="1" noChangeAspect="1"/>
          </p:cNvPicPr>
          <p:nvPr>
            <p:ph idx="1"/>
          </p:nvPr>
        </p:nvPicPr>
        <p:blipFill>
          <a:blip r:embed="rId3">
            <a:extLst>
              <a:ext uri="{837473B0-CC2E-450A-ABE3-18F120FF3D39}">
                <a1611:picAttrSrcUrl xmlns:a1611="http://schemas.microsoft.com/office/drawing/2016/11/main" r:id="rId4"/>
              </a:ext>
            </a:extLst>
          </a:blip>
          <a:stretch>
            <a:fillRect/>
          </a:stretch>
        </p:blipFill>
        <p:spPr>
          <a:xfrm>
            <a:off x="0" y="-100013"/>
            <a:ext cx="12192000" cy="6909299"/>
          </a:xfrm>
        </p:spPr>
      </p:pic>
      <p:sp>
        <p:nvSpPr>
          <p:cNvPr id="10" name="TextBox 9">
            <a:extLst>
              <a:ext uri="{FF2B5EF4-FFF2-40B4-BE49-F238E27FC236}">
                <a16:creationId xmlns:a16="http://schemas.microsoft.com/office/drawing/2014/main" id="{6D70356E-E200-80F0-BE39-E3DA201B919F}"/>
              </a:ext>
            </a:extLst>
          </p:cNvPr>
          <p:cNvSpPr txBox="1"/>
          <p:nvPr/>
        </p:nvSpPr>
        <p:spPr>
          <a:xfrm>
            <a:off x="-106201" y="6599461"/>
            <a:ext cx="11583826" cy="230832"/>
          </a:xfrm>
          <a:prstGeom prst="rect">
            <a:avLst/>
          </a:prstGeom>
          <a:noFill/>
        </p:spPr>
        <p:txBody>
          <a:bodyPr wrap="square" rtlCol="0">
            <a:spAutoFit/>
          </a:bodyPr>
          <a:lstStyle/>
          <a:p>
            <a:r>
              <a:rPr lang="en-TR" sz="900" dirty="0">
                <a:hlinkClick r:id="rId4" tooltip="https://www.flickr.com/photos/37570710@N02/8267900930/"/>
              </a:rPr>
              <a:t>This Photo</a:t>
            </a:r>
            <a:r>
              <a:rPr lang="en-TR" sz="900" dirty="0"/>
              <a:t> by Unknown Author is licensed under </a:t>
            </a:r>
            <a:r>
              <a:rPr lang="en-TR" sz="900" dirty="0">
                <a:hlinkClick r:id="rId5" tooltip="https://creativecommons.org/licenses/by-nc-sa/3.0/"/>
              </a:rPr>
              <a:t>CC BY-SA-NC</a:t>
            </a:r>
            <a:endParaRPr lang="en-TR" sz="900" dirty="0"/>
          </a:p>
        </p:txBody>
      </p:sp>
      <p:sp>
        <p:nvSpPr>
          <p:cNvPr id="16" name="Rectangle 15">
            <a:extLst>
              <a:ext uri="{FF2B5EF4-FFF2-40B4-BE49-F238E27FC236}">
                <a16:creationId xmlns:a16="http://schemas.microsoft.com/office/drawing/2014/main" id="{29615A2B-CC1A-0C66-CA04-8C1A90DC17BD}"/>
              </a:ext>
            </a:extLst>
          </p:cNvPr>
          <p:cNvSpPr/>
          <p:nvPr/>
        </p:nvSpPr>
        <p:spPr>
          <a:xfrm>
            <a:off x="-106201" y="-121020"/>
            <a:ext cx="12298201" cy="15211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R"/>
          </a:p>
        </p:txBody>
      </p:sp>
      <p:sp>
        <p:nvSpPr>
          <p:cNvPr id="3" name="TextBox 2">
            <a:extLst>
              <a:ext uri="{FF2B5EF4-FFF2-40B4-BE49-F238E27FC236}">
                <a16:creationId xmlns:a16="http://schemas.microsoft.com/office/drawing/2014/main" id="{EFDD5A47-E8DE-9892-9C5C-130C279BA930}"/>
              </a:ext>
            </a:extLst>
          </p:cNvPr>
          <p:cNvSpPr txBox="1"/>
          <p:nvPr/>
        </p:nvSpPr>
        <p:spPr>
          <a:xfrm>
            <a:off x="608174" y="1917688"/>
            <a:ext cx="10546466" cy="4585871"/>
          </a:xfrm>
          <a:prstGeom prst="rect">
            <a:avLst/>
          </a:prstGeom>
          <a:noFill/>
        </p:spPr>
        <p:txBody>
          <a:bodyPr wrap="square" rtlCol="0">
            <a:spAutoFit/>
          </a:bodyPr>
          <a:lstStyle/>
          <a:p>
            <a:r>
              <a:rPr lang="en-US" sz="2800" dirty="0">
                <a:latin typeface="Formula1 Display Regular" panose="02000000000000000000" pitchFamily="2" charset="0"/>
              </a:rPr>
              <a:t>For instance you have to delete so many rows from a table. With Bulk CUD, you only write primary keys give a proper name to the csv file, and upload it. Bulk CUD provides an efficient way to perform single-table operations. It starts a transaction, adds the CSV-related generated queries, and commits it </a:t>
            </a:r>
            <a:r>
              <a:rPr lang="en-US" sz="2800" dirty="0" err="1">
                <a:latin typeface="Formula1 Display Regular" panose="02000000000000000000" pitchFamily="2" charset="0"/>
              </a:rPr>
              <a:t>processionally</a:t>
            </a:r>
            <a:r>
              <a:rPr lang="en-US" sz="2800" dirty="0">
                <a:latin typeface="Formula1 Display Regular" panose="02000000000000000000" pitchFamily="2" charset="0"/>
              </a:rPr>
              <a:t>.</a:t>
            </a:r>
          </a:p>
          <a:p>
            <a:r>
              <a:rPr lang="en-US" sz="2400" dirty="0">
                <a:latin typeface="Formula1 Display Regular" panose="02000000000000000000" pitchFamily="2" charset="0"/>
              </a:rPr>
              <a:t> </a:t>
            </a:r>
          </a:p>
          <a:p>
            <a:br>
              <a:rPr lang="en-US" sz="2400" dirty="0">
                <a:latin typeface="Formula1 Display Regular" panose="02000000000000000000" pitchFamily="2" charset="0"/>
              </a:rPr>
            </a:br>
            <a:br>
              <a:rPr lang="en-US" sz="2400" dirty="0">
                <a:latin typeface="Formula1 Display Regular" panose="02000000000000000000" pitchFamily="2" charset="0"/>
              </a:rPr>
            </a:br>
            <a:endParaRPr lang="en-TR" sz="2400" dirty="0">
              <a:latin typeface="Formula1 Display Regular" panose="02000000000000000000" pitchFamily="2" charset="0"/>
            </a:endParaRPr>
          </a:p>
        </p:txBody>
      </p:sp>
      <p:sp>
        <p:nvSpPr>
          <p:cNvPr id="15" name="TextBox 14">
            <a:extLst>
              <a:ext uri="{FF2B5EF4-FFF2-40B4-BE49-F238E27FC236}">
                <a16:creationId xmlns:a16="http://schemas.microsoft.com/office/drawing/2014/main" id="{0F57A218-7925-1406-B7C4-3D6C9DFCDF4F}"/>
              </a:ext>
            </a:extLst>
          </p:cNvPr>
          <p:cNvSpPr txBox="1"/>
          <p:nvPr/>
        </p:nvSpPr>
        <p:spPr>
          <a:xfrm>
            <a:off x="974832" y="218011"/>
            <a:ext cx="10608994" cy="769441"/>
          </a:xfrm>
          <a:prstGeom prst="rect">
            <a:avLst/>
          </a:prstGeom>
          <a:noFill/>
        </p:spPr>
        <p:txBody>
          <a:bodyPr wrap="none" rtlCol="0">
            <a:spAutoFit/>
          </a:bodyPr>
          <a:lstStyle/>
          <a:p>
            <a:r>
              <a:rPr lang="en-US" sz="4400" dirty="0">
                <a:solidFill>
                  <a:schemeClr val="bg1"/>
                </a:solidFill>
                <a:latin typeface="Formula1 Display Regular" panose="02000000000000000000" pitchFamily="2" charset="0"/>
              </a:rPr>
              <a:t>Bulk CUD (Create Update Delete)</a:t>
            </a:r>
            <a:endParaRPr lang="en-TR" sz="4400" dirty="0">
              <a:solidFill>
                <a:schemeClr val="bg1"/>
              </a:solidFill>
              <a:latin typeface="Formula1 Display Regular" panose="02000000000000000000" pitchFamily="2" charset="0"/>
            </a:endParaRPr>
          </a:p>
        </p:txBody>
      </p:sp>
    </p:spTree>
    <p:extLst>
      <p:ext uri="{BB962C8B-B14F-4D97-AF65-F5344CB8AC3E}">
        <p14:creationId xmlns:p14="http://schemas.microsoft.com/office/powerpoint/2010/main" val="2558065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7A149-11FF-E6BC-D4CE-6E3D62DDC63C}"/>
              </a:ext>
            </a:extLst>
          </p:cNvPr>
          <p:cNvSpPr>
            <a:spLocks noGrp="1"/>
          </p:cNvSpPr>
          <p:nvPr>
            <p:ph type="title"/>
          </p:nvPr>
        </p:nvSpPr>
        <p:spPr/>
        <p:txBody>
          <a:bodyPr>
            <a:normAutofit/>
          </a:bodyPr>
          <a:lstStyle/>
          <a:p>
            <a:endParaRPr lang="en-TR" sz="2800" dirty="0">
              <a:latin typeface="Formula1 Display Regular" panose="02000000000000000000" pitchFamily="2" charset="0"/>
            </a:endParaRPr>
          </a:p>
        </p:txBody>
      </p:sp>
      <p:pic>
        <p:nvPicPr>
          <p:cNvPr id="4" name="Picture 3">
            <a:extLst>
              <a:ext uri="{FF2B5EF4-FFF2-40B4-BE49-F238E27FC236}">
                <a16:creationId xmlns:a16="http://schemas.microsoft.com/office/drawing/2014/main" id="{42C2576E-89B9-284B-B07F-6663D83305C3}"/>
              </a:ext>
            </a:extLst>
          </p:cNvPr>
          <p:cNvPicPr>
            <a:picLocks noChangeAspect="1"/>
          </p:cNvPicPr>
          <p:nvPr/>
        </p:nvPicPr>
        <p:blipFill>
          <a:blip r:embed="rId2"/>
          <a:stretch>
            <a:fillRect/>
          </a:stretch>
        </p:blipFill>
        <p:spPr>
          <a:xfrm>
            <a:off x="1473376" y="5469436"/>
            <a:ext cx="2329487" cy="582372"/>
          </a:xfrm>
          <a:prstGeom prst="rect">
            <a:avLst/>
          </a:prstGeom>
        </p:spPr>
      </p:pic>
      <p:sp>
        <p:nvSpPr>
          <p:cNvPr id="5" name="TextBox 4">
            <a:extLst>
              <a:ext uri="{FF2B5EF4-FFF2-40B4-BE49-F238E27FC236}">
                <a16:creationId xmlns:a16="http://schemas.microsoft.com/office/drawing/2014/main" id="{6611BD22-2E2D-72FB-8D7C-F8BA4C2C58EA}"/>
              </a:ext>
            </a:extLst>
          </p:cNvPr>
          <p:cNvSpPr txBox="1"/>
          <p:nvPr/>
        </p:nvSpPr>
        <p:spPr>
          <a:xfrm>
            <a:off x="1037360" y="1686856"/>
            <a:ext cx="3032835" cy="461665"/>
          </a:xfrm>
          <a:prstGeom prst="rect">
            <a:avLst/>
          </a:prstGeom>
          <a:noFill/>
        </p:spPr>
        <p:txBody>
          <a:bodyPr wrap="square" rtlCol="0">
            <a:spAutoFit/>
          </a:bodyPr>
          <a:lstStyle/>
          <a:p>
            <a:pPr algn="ctr"/>
            <a:endParaRPr lang="en-TR" sz="2400" dirty="0">
              <a:latin typeface="Formula1 Display Regular" panose="02000000000000000000" pitchFamily="2" charset="0"/>
            </a:endParaRPr>
          </a:p>
        </p:txBody>
      </p:sp>
      <p:pic>
        <p:nvPicPr>
          <p:cNvPr id="9" name="Content Placeholder 8">
            <a:extLst>
              <a:ext uri="{FF2B5EF4-FFF2-40B4-BE49-F238E27FC236}">
                <a16:creationId xmlns:a16="http://schemas.microsoft.com/office/drawing/2014/main" id="{BEC3A687-8BCA-1D95-3262-57D80D778520}"/>
              </a:ext>
            </a:extLst>
          </p:cNvPr>
          <p:cNvPicPr>
            <a:picLocks noGrp="1" noChangeAspect="1"/>
          </p:cNvPicPr>
          <p:nvPr>
            <p:ph idx="1"/>
          </p:nvPr>
        </p:nvPicPr>
        <p:blipFill>
          <a:blip r:embed="rId3">
            <a:extLst>
              <a:ext uri="{837473B0-CC2E-450A-ABE3-18F120FF3D39}">
                <a1611:picAttrSrcUrl xmlns:a1611="http://schemas.microsoft.com/office/drawing/2016/11/main" r:id="rId4"/>
              </a:ext>
            </a:extLst>
          </a:blip>
          <a:stretch>
            <a:fillRect/>
          </a:stretch>
        </p:blipFill>
        <p:spPr>
          <a:xfrm>
            <a:off x="0" y="-100013"/>
            <a:ext cx="12192000" cy="6909299"/>
          </a:xfrm>
        </p:spPr>
      </p:pic>
      <p:sp>
        <p:nvSpPr>
          <p:cNvPr id="10" name="TextBox 9">
            <a:extLst>
              <a:ext uri="{FF2B5EF4-FFF2-40B4-BE49-F238E27FC236}">
                <a16:creationId xmlns:a16="http://schemas.microsoft.com/office/drawing/2014/main" id="{6D70356E-E200-80F0-BE39-E3DA201B919F}"/>
              </a:ext>
            </a:extLst>
          </p:cNvPr>
          <p:cNvSpPr txBox="1"/>
          <p:nvPr/>
        </p:nvSpPr>
        <p:spPr>
          <a:xfrm>
            <a:off x="-83337" y="6563740"/>
            <a:ext cx="3498979" cy="230832"/>
          </a:xfrm>
          <a:prstGeom prst="rect">
            <a:avLst/>
          </a:prstGeom>
          <a:noFill/>
        </p:spPr>
        <p:txBody>
          <a:bodyPr wrap="square" rtlCol="0">
            <a:spAutoFit/>
          </a:bodyPr>
          <a:lstStyle/>
          <a:p>
            <a:r>
              <a:rPr lang="en-TR" sz="900">
                <a:hlinkClick r:id="rId4" tooltip="https://www.flickr.com/photos/37570710@N02/8267900930/"/>
              </a:rPr>
              <a:t>This Photo</a:t>
            </a:r>
            <a:r>
              <a:rPr lang="en-TR" sz="900"/>
              <a:t> by Unknown Author is licensed under </a:t>
            </a:r>
            <a:r>
              <a:rPr lang="en-TR" sz="900">
                <a:hlinkClick r:id="rId5" tooltip="https://creativecommons.org/licenses/by-nc-sa/3.0/"/>
              </a:rPr>
              <a:t>CC BY-SA-NC</a:t>
            </a:r>
            <a:endParaRPr lang="en-TR" sz="900"/>
          </a:p>
        </p:txBody>
      </p:sp>
      <p:sp>
        <p:nvSpPr>
          <p:cNvPr id="16" name="Rectangle 15">
            <a:extLst>
              <a:ext uri="{FF2B5EF4-FFF2-40B4-BE49-F238E27FC236}">
                <a16:creationId xmlns:a16="http://schemas.microsoft.com/office/drawing/2014/main" id="{29615A2B-CC1A-0C66-CA04-8C1A90DC17BD}"/>
              </a:ext>
            </a:extLst>
          </p:cNvPr>
          <p:cNvSpPr/>
          <p:nvPr/>
        </p:nvSpPr>
        <p:spPr>
          <a:xfrm>
            <a:off x="-83337" y="-281540"/>
            <a:ext cx="12275337" cy="168171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R"/>
          </a:p>
        </p:txBody>
      </p:sp>
      <p:sp>
        <p:nvSpPr>
          <p:cNvPr id="3" name="TextBox 2">
            <a:extLst>
              <a:ext uri="{FF2B5EF4-FFF2-40B4-BE49-F238E27FC236}">
                <a16:creationId xmlns:a16="http://schemas.microsoft.com/office/drawing/2014/main" id="{EFDD5A47-E8DE-9892-9C5C-130C279BA930}"/>
              </a:ext>
            </a:extLst>
          </p:cNvPr>
          <p:cNvSpPr txBox="1"/>
          <p:nvPr/>
        </p:nvSpPr>
        <p:spPr>
          <a:xfrm>
            <a:off x="608174" y="1917688"/>
            <a:ext cx="10546466" cy="2677656"/>
          </a:xfrm>
          <a:prstGeom prst="rect">
            <a:avLst/>
          </a:prstGeom>
          <a:noFill/>
        </p:spPr>
        <p:txBody>
          <a:bodyPr wrap="square" rtlCol="0">
            <a:spAutoFit/>
          </a:bodyPr>
          <a:lstStyle/>
          <a:p>
            <a:r>
              <a:rPr lang="en-US" sz="2400" dirty="0">
                <a:latin typeface="Formula1 Display Regular" panose="02000000000000000000" pitchFamily="2" charset="0"/>
              </a:rPr>
              <a:t>If you generate a mail and send it to the receiver, without RabbitMQ you have to wait for generating the mail and sending it. However, using RabbitMQ while you perform other stuff, the messages will be generated and sent to the receiver asynchronously.</a:t>
            </a:r>
            <a:br>
              <a:rPr lang="en-US" sz="2400" dirty="0">
                <a:latin typeface="Formula1 Display Regular" panose="02000000000000000000" pitchFamily="2" charset="0"/>
              </a:rPr>
            </a:br>
            <a:br>
              <a:rPr lang="en-US" sz="2400" dirty="0">
                <a:latin typeface="Formula1 Display Regular" panose="02000000000000000000" pitchFamily="2" charset="0"/>
              </a:rPr>
            </a:br>
            <a:endParaRPr lang="en-TR" sz="2400" dirty="0">
              <a:latin typeface="Formula1 Display Regular" panose="02000000000000000000" pitchFamily="2" charset="0"/>
            </a:endParaRPr>
          </a:p>
        </p:txBody>
      </p:sp>
      <p:sp>
        <p:nvSpPr>
          <p:cNvPr id="15" name="TextBox 14">
            <a:extLst>
              <a:ext uri="{FF2B5EF4-FFF2-40B4-BE49-F238E27FC236}">
                <a16:creationId xmlns:a16="http://schemas.microsoft.com/office/drawing/2014/main" id="{0F57A218-7925-1406-B7C4-3D6C9DFCDF4F}"/>
              </a:ext>
            </a:extLst>
          </p:cNvPr>
          <p:cNvSpPr txBox="1"/>
          <p:nvPr/>
        </p:nvSpPr>
        <p:spPr>
          <a:xfrm>
            <a:off x="4175018" y="182224"/>
            <a:ext cx="3412778" cy="2800767"/>
          </a:xfrm>
          <a:prstGeom prst="rect">
            <a:avLst/>
          </a:prstGeom>
          <a:noFill/>
        </p:spPr>
        <p:txBody>
          <a:bodyPr wrap="square" rtlCol="0">
            <a:spAutoFit/>
          </a:bodyPr>
          <a:lstStyle/>
          <a:p>
            <a:r>
              <a:rPr lang="en-US" sz="4400" dirty="0">
                <a:solidFill>
                  <a:schemeClr val="bg1"/>
                </a:solidFill>
                <a:latin typeface="Formula1 Display Regular" panose="02000000000000000000" pitchFamily="2" charset="0"/>
              </a:rPr>
              <a:t>RabbitMQ</a:t>
            </a:r>
          </a:p>
          <a:p>
            <a:br>
              <a:rPr lang="en-US" sz="4400" dirty="0">
                <a:solidFill>
                  <a:schemeClr val="bg1"/>
                </a:solidFill>
                <a:latin typeface="Formula1 Display Regular" panose="02000000000000000000" pitchFamily="2" charset="0"/>
              </a:rPr>
            </a:br>
            <a:br>
              <a:rPr lang="en-US" sz="4400" dirty="0">
                <a:solidFill>
                  <a:schemeClr val="bg1"/>
                </a:solidFill>
                <a:latin typeface="Formula1 Display Regular" panose="02000000000000000000" pitchFamily="2" charset="0"/>
              </a:rPr>
            </a:br>
            <a:endParaRPr lang="en-TR" sz="4400" dirty="0">
              <a:solidFill>
                <a:schemeClr val="bg1"/>
              </a:solidFill>
              <a:latin typeface="Formula1 Display Regular" panose="02000000000000000000" pitchFamily="2" charset="0"/>
            </a:endParaRPr>
          </a:p>
        </p:txBody>
      </p:sp>
    </p:spTree>
    <p:extLst>
      <p:ext uri="{BB962C8B-B14F-4D97-AF65-F5344CB8AC3E}">
        <p14:creationId xmlns:p14="http://schemas.microsoft.com/office/powerpoint/2010/main" val="25535956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7A149-11FF-E6BC-D4CE-6E3D62DDC63C}"/>
              </a:ext>
            </a:extLst>
          </p:cNvPr>
          <p:cNvSpPr>
            <a:spLocks noGrp="1"/>
          </p:cNvSpPr>
          <p:nvPr>
            <p:ph type="title"/>
          </p:nvPr>
        </p:nvSpPr>
        <p:spPr/>
        <p:txBody>
          <a:bodyPr>
            <a:normAutofit/>
          </a:bodyPr>
          <a:lstStyle/>
          <a:p>
            <a:endParaRPr lang="en-TR" sz="2800" dirty="0">
              <a:latin typeface="Formula1 Display Regular" panose="02000000000000000000" pitchFamily="2" charset="0"/>
            </a:endParaRPr>
          </a:p>
        </p:txBody>
      </p:sp>
      <p:pic>
        <p:nvPicPr>
          <p:cNvPr id="4" name="Picture 3">
            <a:extLst>
              <a:ext uri="{FF2B5EF4-FFF2-40B4-BE49-F238E27FC236}">
                <a16:creationId xmlns:a16="http://schemas.microsoft.com/office/drawing/2014/main" id="{42C2576E-89B9-284B-B07F-6663D83305C3}"/>
              </a:ext>
            </a:extLst>
          </p:cNvPr>
          <p:cNvPicPr>
            <a:picLocks noChangeAspect="1"/>
          </p:cNvPicPr>
          <p:nvPr/>
        </p:nvPicPr>
        <p:blipFill>
          <a:blip r:embed="rId2"/>
          <a:stretch>
            <a:fillRect/>
          </a:stretch>
        </p:blipFill>
        <p:spPr>
          <a:xfrm>
            <a:off x="1473376" y="5469436"/>
            <a:ext cx="2329487" cy="582372"/>
          </a:xfrm>
          <a:prstGeom prst="rect">
            <a:avLst/>
          </a:prstGeom>
        </p:spPr>
      </p:pic>
      <p:sp>
        <p:nvSpPr>
          <p:cNvPr id="5" name="TextBox 4">
            <a:extLst>
              <a:ext uri="{FF2B5EF4-FFF2-40B4-BE49-F238E27FC236}">
                <a16:creationId xmlns:a16="http://schemas.microsoft.com/office/drawing/2014/main" id="{6611BD22-2E2D-72FB-8D7C-F8BA4C2C58EA}"/>
              </a:ext>
            </a:extLst>
          </p:cNvPr>
          <p:cNvSpPr txBox="1"/>
          <p:nvPr/>
        </p:nvSpPr>
        <p:spPr>
          <a:xfrm>
            <a:off x="1037360" y="1686856"/>
            <a:ext cx="3032835" cy="461665"/>
          </a:xfrm>
          <a:prstGeom prst="rect">
            <a:avLst/>
          </a:prstGeom>
          <a:noFill/>
        </p:spPr>
        <p:txBody>
          <a:bodyPr wrap="square" rtlCol="0">
            <a:spAutoFit/>
          </a:bodyPr>
          <a:lstStyle/>
          <a:p>
            <a:pPr algn="ctr"/>
            <a:endParaRPr lang="en-TR" sz="2400" dirty="0">
              <a:latin typeface="Formula1 Display Regular" panose="02000000000000000000" pitchFamily="2" charset="0"/>
            </a:endParaRPr>
          </a:p>
        </p:txBody>
      </p:sp>
      <p:pic>
        <p:nvPicPr>
          <p:cNvPr id="9" name="Content Placeholder 8">
            <a:extLst>
              <a:ext uri="{FF2B5EF4-FFF2-40B4-BE49-F238E27FC236}">
                <a16:creationId xmlns:a16="http://schemas.microsoft.com/office/drawing/2014/main" id="{BEC3A687-8BCA-1D95-3262-57D80D778520}"/>
              </a:ext>
            </a:extLst>
          </p:cNvPr>
          <p:cNvPicPr>
            <a:picLocks noGrp="1" noChangeAspect="1"/>
          </p:cNvPicPr>
          <p:nvPr>
            <p:ph idx="1"/>
          </p:nvPr>
        </p:nvPicPr>
        <p:blipFill>
          <a:blip r:embed="rId3">
            <a:extLst>
              <a:ext uri="{837473B0-CC2E-450A-ABE3-18F120FF3D39}">
                <a1611:picAttrSrcUrl xmlns:a1611="http://schemas.microsoft.com/office/drawing/2016/11/main" r:id="rId4"/>
              </a:ext>
            </a:extLst>
          </a:blip>
          <a:stretch>
            <a:fillRect/>
          </a:stretch>
        </p:blipFill>
        <p:spPr>
          <a:xfrm>
            <a:off x="0" y="130819"/>
            <a:ext cx="12192000" cy="6909299"/>
          </a:xfrm>
        </p:spPr>
      </p:pic>
      <p:sp>
        <p:nvSpPr>
          <p:cNvPr id="10" name="TextBox 9">
            <a:extLst>
              <a:ext uri="{FF2B5EF4-FFF2-40B4-BE49-F238E27FC236}">
                <a16:creationId xmlns:a16="http://schemas.microsoft.com/office/drawing/2014/main" id="{6D70356E-E200-80F0-BE39-E3DA201B919F}"/>
              </a:ext>
            </a:extLst>
          </p:cNvPr>
          <p:cNvSpPr txBox="1"/>
          <p:nvPr/>
        </p:nvSpPr>
        <p:spPr>
          <a:xfrm>
            <a:off x="-83337" y="6563740"/>
            <a:ext cx="3498979" cy="230832"/>
          </a:xfrm>
          <a:prstGeom prst="rect">
            <a:avLst/>
          </a:prstGeom>
          <a:noFill/>
        </p:spPr>
        <p:txBody>
          <a:bodyPr wrap="square" rtlCol="0">
            <a:spAutoFit/>
          </a:bodyPr>
          <a:lstStyle/>
          <a:p>
            <a:r>
              <a:rPr lang="en-TR" sz="900">
                <a:hlinkClick r:id="rId4" tooltip="https://www.flickr.com/photos/37570710@N02/8267900930/"/>
              </a:rPr>
              <a:t>This Photo</a:t>
            </a:r>
            <a:r>
              <a:rPr lang="en-TR" sz="900"/>
              <a:t> by Unknown Author is licensed under </a:t>
            </a:r>
            <a:r>
              <a:rPr lang="en-TR" sz="900">
                <a:hlinkClick r:id="rId5" tooltip="https://creativecommons.org/licenses/by-nc-sa/3.0/"/>
              </a:rPr>
              <a:t>CC BY-SA-NC</a:t>
            </a:r>
            <a:endParaRPr lang="en-TR" sz="900"/>
          </a:p>
        </p:txBody>
      </p:sp>
      <p:sp>
        <p:nvSpPr>
          <p:cNvPr id="16" name="Rectangle 15">
            <a:extLst>
              <a:ext uri="{FF2B5EF4-FFF2-40B4-BE49-F238E27FC236}">
                <a16:creationId xmlns:a16="http://schemas.microsoft.com/office/drawing/2014/main" id="{29615A2B-CC1A-0C66-CA04-8C1A90DC17BD}"/>
              </a:ext>
            </a:extLst>
          </p:cNvPr>
          <p:cNvSpPr/>
          <p:nvPr/>
        </p:nvSpPr>
        <p:spPr>
          <a:xfrm>
            <a:off x="-83337" y="-180606"/>
            <a:ext cx="12275337" cy="158078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R"/>
          </a:p>
        </p:txBody>
      </p:sp>
      <p:sp>
        <p:nvSpPr>
          <p:cNvPr id="3" name="TextBox 2">
            <a:extLst>
              <a:ext uri="{FF2B5EF4-FFF2-40B4-BE49-F238E27FC236}">
                <a16:creationId xmlns:a16="http://schemas.microsoft.com/office/drawing/2014/main" id="{EFDD5A47-E8DE-9892-9C5C-130C279BA930}"/>
              </a:ext>
            </a:extLst>
          </p:cNvPr>
          <p:cNvSpPr txBox="1"/>
          <p:nvPr/>
        </p:nvSpPr>
        <p:spPr>
          <a:xfrm>
            <a:off x="608174" y="1917688"/>
            <a:ext cx="10442685" cy="2308324"/>
          </a:xfrm>
          <a:prstGeom prst="rect">
            <a:avLst/>
          </a:prstGeom>
          <a:noFill/>
        </p:spPr>
        <p:txBody>
          <a:bodyPr wrap="square" rtlCol="0">
            <a:spAutoFit/>
          </a:bodyPr>
          <a:lstStyle/>
          <a:p>
            <a:r>
              <a:rPr lang="en-US" sz="2400" dirty="0">
                <a:latin typeface="Formula1 Display Regular" panose="02000000000000000000" pitchFamily="2" charset="0"/>
              </a:rPr>
              <a:t>"</a:t>
            </a:r>
            <a:r>
              <a:rPr lang="en-US" sz="2400" dirty="0" err="1">
                <a:latin typeface="Formula1 Display Regular" panose="02000000000000000000" pitchFamily="2" charset="0"/>
              </a:rPr>
              <a:t>genericTemplate.html</a:t>
            </a:r>
            <a:r>
              <a:rPr lang="en-US" sz="2400" dirty="0">
                <a:latin typeface="Formula1 Display Regular" panose="02000000000000000000" pitchFamily="2" charset="0"/>
              </a:rPr>
              <a:t>" is a generic HTML page primarily used for rendering multiple pages. It contains buttons for delete, update, search, and insert operations within a table.</a:t>
            </a:r>
          </a:p>
          <a:p>
            <a:br>
              <a:rPr lang="en-US" sz="2400" dirty="0">
                <a:latin typeface="Formula1 Display Regular" panose="02000000000000000000" pitchFamily="2" charset="0"/>
              </a:rPr>
            </a:br>
            <a:br>
              <a:rPr lang="en-US" sz="2400" dirty="0">
                <a:latin typeface="Formula1 Display Regular" panose="02000000000000000000" pitchFamily="2" charset="0"/>
              </a:rPr>
            </a:br>
            <a:endParaRPr lang="en-US" sz="2400" dirty="0">
              <a:latin typeface="Formula1 Display Regular" panose="02000000000000000000" pitchFamily="2" charset="0"/>
            </a:endParaRPr>
          </a:p>
        </p:txBody>
      </p:sp>
      <p:sp>
        <p:nvSpPr>
          <p:cNvPr id="15" name="TextBox 14">
            <a:extLst>
              <a:ext uri="{FF2B5EF4-FFF2-40B4-BE49-F238E27FC236}">
                <a16:creationId xmlns:a16="http://schemas.microsoft.com/office/drawing/2014/main" id="{0F57A218-7925-1406-B7C4-3D6C9DFCDF4F}"/>
              </a:ext>
            </a:extLst>
          </p:cNvPr>
          <p:cNvSpPr txBox="1"/>
          <p:nvPr/>
        </p:nvSpPr>
        <p:spPr>
          <a:xfrm>
            <a:off x="2380970" y="331326"/>
            <a:ext cx="7000874" cy="2800767"/>
          </a:xfrm>
          <a:prstGeom prst="rect">
            <a:avLst/>
          </a:prstGeom>
          <a:noFill/>
        </p:spPr>
        <p:txBody>
          <a:bodyPr wrap="square" rtlCol="0">
            <a:spAutoFit/>
          </a:bodyPr>
          <a:lstStyle/>
          <a:p>
            <a:r>
              <a:rPr lang="en-US" sz="4400" dirty="0">
                <a:solidFill>
                  <a:schemeClr val="bg1"/>
                </a:solidFill>
                <a:latin typeface="Formula1 Display Regular" panose="02000000000000000000" pitchFamily="2" charset="0"/>
              </a:rPr>
              <a:t>Generic Template</a:t>
            </a:r>
          </a:p>
          <a:p>
            <a:br>
              <a:rPr lang="en-US" sz="4400" dirty="0">
                <a:solidFill>
                  <a:schemeClr val="bg1"/>
                </a:solidFill>
                <a:latin typeface="Formula1 Display Regular" panose="02000000000000000000" pitchFamily="2" charset="0"/>
              </a:rPr>
            </a:br>
            <a:br>
              <a:rPr lang="en-US" sz="4400" dirty="0">
                <a:solidFill>
                  <a:schemeClr val="bg1"/>
                </a:solidFill>
                <a:latin typeface="Formula1 Display Regular" panose="02000000000000000000" pitchFamily="2" charset="0"/>
              </a:rPr>
            </a:br>
            <a:endParaRPr lang="en-TR" sz="4400" dirty="0">
              <a:solidFill>
                <a:schemeClr val="bg1"/>
              </a:solidFill>
              <a:latin typeface="Formula1 Display Regular" panose="02000000000000000000" pitchFamily="2" charset="0"/>
            </a:endParaRPr>
          </a:p>
        </p:txBody>
      </p:sp>
    </p:spTree>
    <p:extLst>
      <p:ext uri="{BB962C8B-B14F-4D97-AF65-F5344CB8AC3E}">
        <p14:creationId xmlns:p14="http://schemas.microsoft.com/office/powerpoint/2010/main" val="2805072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A4EA4-E2AF-95B3-68BF-BBE9EA7E7D48}"/>
              </a:ext>
            </a:extLst>
          </p:cNvPr>
          <p:cNvSpPr>
            <a:spLocks noGrp="1"/>
          </p:cNvSpPr>
          <p:nvPr>
            <p:ph type="title"/>
          </p:nvPr>
        </p:nvSpPr>
        <p:spPr/>
        <p:txBody>
          <a:bodyPr>
            <a:normAutofit/>
          </a:bodyPr>
          <a:lstStyle/>
          <a:p>
            <a:r>
              <a:rPr lang="en-TR" sz="3600" b="1" dirty="0">
                <a:latin typeface="Formula1 Display Regular" panose="02000000000000000000" pitchFamily="2" charset="0"/>
              </a:rPr>
              <a:t>OnlyF1s DataBase</a:t>
            </a:r>
          </a:p>
        </p:txBody>
      </p:sp>
      <p:pic>
        <p:nvPicPr>
          <p:cNvPr id="5" name="Content Placeholder 4">
            <a:extLst>
              <a:ext uri="{FF2B5EF4-FFF2-40B4-BE49-F238E27FC236}">
                <a16:creationId xmlns:a16="http://schemas.microsoft.com/office/drawing/2014/main" id="{95A34D4B-01C3-F456-C6C5-457D95A97353}"/>
              </a:ext>
            </a:extLst>
          </p:cNvPr>
          <p:cNvPicPr>
            <a:picLocks noGrp="1" noChangeAspect="1"/>
          </p:cNvPicPr>
          <p:nvPr>
            <p:ph idx="1"/>
          </p:nvPr>
        </p:nvPicPr>
        <p:blipFill>
          <a:blip r:embed="rId2"/>
          <a:stretch>
            <a:fillRect/>
          </a:stretch>
        </p:blipFill>
        <p:spPr>
          <a:xfrm>
            <a:off x="5118100" y="403741"/>
            <a:ext cx="6281738" cy="4107031"/>
          </a:xfrm>
        </p:spPr>
      </p:pic>
      <p:pic>
        <p:nvPicPr>
          <p:cNvPr id="7" name="Picture 6">
            <a:extLst>
              <a:ext uri="{FF2B5EF4-FFF2-40B4-BE49-F238E27FC236}">
                <a16:creationId xmlns:a16="http://schemas.microsoft.com/office/drawing/2014/main" id="{5F18DE57-7E96-756A-59F3-345B89A39763}"/>
              </a:ext>
            </a:extLst>
          </p:cNvPr>
          <p:cNvPicPr>
            <a:picLocks noChangeAspect="1"/>
          </p:cNvPicPr>
          <p:nvPr/>
        </p:nvPicPr>
        <p:blipFill>
          <a:blip r:embed="rId3"/>
          <a:stretch>
            <a:fillRect/>
          </a:stretch>
        </p:blipFill>
        <p:spPr>
          <a:xfrm>
            <a:off x="5608753" y="4438817"/>
            <a:ext cx="5542466" cy="2015442"/>
          </a:xfrm>
          <a:prstGeom prst="rect">
            <a:avLst/>
          </a:prstGeom>
        </p:spPr>
      </p:pic>
      <p:pic>
        <p:nvPicPr>
          <p:cNvPr id="3" name="Picture 2">
            <a:extLst>
              <a:ext uri="{FF2B5EF4-FFF2-40B4-BE49-F238E27FC236}">
                <a16:creationId xmlns:a16="http://schemas.microsoft.com/office/drawing/2014/main" id="{09F853A6-31D7-C734-AA64-F6C5BBB3E55B}"/>
              </a:ext>
            </a:extLst>
          </p:cNvPr>
          <p:cNvPicPr>
            <a:picLocks noChangeAspect="1"/>
          </p:cNvPicPr>
          <p:nvPr/>
        </p:nvPicPr>
        <p:blipFill>
          <a:blip r:embed="rId4"/>
          <a:stretch>
            <a:fillRect/>
          </a:stretch>
        </p:blipFill>
        <p:spPr>
          <a:xfrm>
            <a:off x="1473376" y="5446538"/>
            <a:ext cx="2329487" cy="582372"/>
          </a:xfrm>
          <a:prstGeom prst="rect">
            <a:avLst/>
          </a:prstGeom>
        </p:spPr>
      </p:pic>
    </p:spTree>
    <p:extLst>
      <p:ext uri="{BB962C8B-B14F-4D97-AF65-F5344CB8AC3E}">
        <p14:creationId xmlns:p14="http://schemas.microsoft.com/office/powerpoint/2010/main" val="35054275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7A149-11FF-E6BC-D4CE-6E3D62DDC63C}"/>
              </a:ext>
            </a:extLst>
          </p:cNvPr>
          <p:cNvSpPr>
            <a:spLocks noGrp="1"/>
          </p:cNvSpPr>
          <p:nvPr>
            <p:ph type="title"/>
          </p:nvPr>
        </p:nvSpPr>
        <p:spPr/>
        <p:txBody>
          <a:bodyPr>
            <a:normAutofit/>
          </a:bodyPr>
          <a:lstStyle/>
          <a:p>
            <a:endParaRPr lang="en-TR" sz="2800" dirty="0">
              <a:latin typeface="Formula1 Display Regular" panose="02000000000000000000" pitchFamily="2" charset="0"/>
            </a:endParaRPr>
          </a:p>
        </p:txBody>
      </p:sp>
      <p:pic>
        <p:nvPicPr>
          <p:cNvPr id="4" name="Picture 3">
            <a:extLst>
              <a:ext uri="{FF2B5EF4-FFF2-40B4-BE49-F238E27FC236}">
                <a16:creationId xmlns:a16="http://schemas.microsoft.com/office/drawing/2014/main" id="{42C2576E-89B9-284B-B07F-6663D83305C3}"/>
              </a:ext>
            </a:extLst>
          </p:cNvPr>
          <p:cNvPicPr>
            <a:picLocks noChangeAspect="1"/>
          </p:cNvPicPr>
          <p:nvPr/>
        </p:nvPicPr>
        <p:blipFill>
          <a:blip r:embed="rId2"/>
          <a:stretch>
            <a:fillRect/>
          </a:stretch>
        </p:blipFill>
        <p:spPr>
          <a:xfrm>
            <a:off x="1473376" y="5469436"/>
            <a:ext cx="2329487" cy="582372"/>
          </a:xfrm>
          <a:prstGeom prst="rect">
            <a:avLst/>
          </a:prstGeom>
        </p:spPr>
      </p:pic>
      <p:sp>
        <p:nvSpPr>
          <p:cNvPr id="5" name="TextBox 4">
            <a:extLst>
              <a:ext uri="{FF2B5EF4-FFF2-40B4-BE49-F238E27FC236}">
                <a16:creationId xmlns:a16="http://schemas.microsoft.com/office/drawing/2014/main" id="{6611BD22-2E2D-72FB-8D7C-F8BA4C2C58EA}"/>
              </a:ext>
            </a:extLst>
          </p:cNvPr>
          <p:cNvSpPr txBox="1"/>
          <p:nvPr/>
        </p:nvSpPr>
        <p:spPr>
          <a:xfrm>
            <a:off x="1037360" y="1686856"/>
            <a:ext cx="3032835" cy="461665"/>
          </a:xfrm>
          <a:prstGeom prst="rect">
            <a:avLst/>
          </a:prstGeom>
          <a:noFill/>
        </p:spPr>
        <p:txBody>
          <a:bodyPr wrap="square" rtlCol="0">
            <a:spAutoFit/>
          </a:bodyPr>
          <a:lstStyle/>
          <a:p>
            <a:pPr algn="ctr"/>
            <a:endParaRPr lang="en-TR" sz="2400" dirty="0">
              <a:latin typeface="Formula1 Display Regular" panose="02000000000000000000" pitchFamily="2" charset="0"/>
            </a:endParaRPr>
          </a:p>
        </p:txBody>
      </p:sp>
      <p:pic>
        <p:nvPicPr>
          <p:cNvPr id="9" name="Content Placeholder 8">
            <a:extLst>
              <a:ext uri="{FF2B5EF4-FFF2-40B4-BE49-F238E27FC236}">
                <a16:creationId xmlns:a16="http://schemas.microsoft.com/office/drawing/2014/main" id="{BEC3A687-8BCA-1D95-3262-57D80D778520}"/>
              </a:ext>
            </a:extLst>
          </p:cNvPr>
          <p:cNvPicPr>
            <a:picLocks noGrp="1" noChangeAspect="1"/>
          </p:cNvPicPr>
          <p:nvPr>
            <p:ph idx="1"/>
          </p:nvPr>
        </p:nvPicPr>
        <p:blipFill>
          <a:blip r:embed="rId3">
            <a:extLst>
              <a:ext uri="{837473B0-CC2E-450A-ABE3-18F120FF3D39}">
                <a1611:picAttrSrcUrl xmlns:a1611="http://schemas.microsoft.com/office/drawing/2016/11/main" r:id="rId4"/>
              </a:ext>
            </a:extLst>
          </a:blip>
          <a:stretch>
            <a:fillRect/>
          </a:stretch>
        </p:blipFill>
        <p:spPr>
          <a:xfrm>
            <a:off x="0" y="130819"/>
            <a:ext cx="12192000" cy="6909299"/>
          </a:xfrm>
        </p:spPr>
      </p:pic>
      <p:sp>
        <p:nvSpPr>
          <p:cNvPr id="10" name="TextBox 9">
            <a:extLst>
              <a:ext uri="{FF2B5EF4-FFF2-40B4-BE49-F238E27FC236}">
                <a16:creationId xmlns:a16="http://schemas.microsoft.com/office/drawing/2014/main" id="{6D70356E-E200-80F0-BE39-E3DA201B919F}"/>
              </a:ext>
            </a:extLst>
          </p:cNvPr>
          <p:cNvSpPr txBox="1"/>
          <p:nvPr/>
        </p:nvSpPr>
        <p:spPr>
          <a:xfrm>
            <a:off x="-83337" y="6563740"/>
            <a:ext cx="3498979" cy="230832"/>
          </a:xfrm>
          <a:prstGeom prst="rect">
            <a:avLst/>
          </a:prstGeom>
          <a:noFill/>
        </p:spPr>
        <p:txBody>
          <a:bodyPr wrap="square" rtlCol="0">
            <a:spAutoFit/>
          </a:bodyPr>
          <a:lstStyle/>
          <a:p>
            <a:r>
              <a:rPr lang="en-TR" sz="900">
                <a:hlinkClick r:id="rId4" tooltip="https://www.flickr.com/photos/37570710@N02/8267900930/"/>
              </a:rPr>
              <a:t>This Photo</a:t>
            </a:r>
            <a:r>
              <a:rPr lang="en-TR" sz="900"/>
              <a:t> by Unknown Author is licensed under </a:t>
            </a:r>
            <a:r>
              <a:rPr lang="en-TR" sz="900">
                <a:hlinkClick r:id="rId5" tooltip="https://creativecommons.org/licenses/by-nc-sa/3.0/"/>
              </a:rPr>
              <a:t>CC BY-SA-NC</a:t>
            </a:r>
            <a:endParaRPr lang="en-TR" sz="900"/>
          </a:p>
        </p:txBody>
      </p:sp>
      <p:sp>
        <p:nvSpPr>
          <p:cNvPr id="16" name="Rectangle 15">
            <a:extLst>
              <a:ext uri="{FF2B5EF4-FFF2-40B4-BE49-F238E27FC236}">
                <a16:creationId xmlns:a16="http://schemas.microsoft.com/office/drawing/2014/main" id="{29615A2B-CC1A-0C66-CA04-8C1A90DC17BD}"/>
              </a:ext>
            </a:extLst>
          </p:cNvPr>
          <p:cNvSpPr/>
          <p:nvPr/>
        </p:nvSpPr>
        <p:spPr>
          <a:xfrm>
            <a:off x="-41669" y="-85010"/>
            <a:ext cx="12275337" cy="158078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R"/>
          </a:p>
        </p:txBody>
      </p:sp>
      <p:sp>
        <p:nvSpPr>
          <p:cNvPr id="3" name="TextBox 2">
            <a:extLst>
              <a:ext uri="{FF2B5EF4-FFF2-40B4-BE49-F238E27FC236}">
                <a16:creationId xmlns:a16="http://schemas.microsoft.com/office/drawing/2014/main" id="{EFDD5A47-E8DE-9892-9C5C-130C279BA930}"/>
              </a:ext>
            </a:extLst>
          </p:cNvPr>
          <p:cNvSpPr txBox="1"/>
          <p:nvPr/>
        </p:nvSpPr>
        <p:spPr>
          <a:xfrm>
            <a:off x="608174" y="1917688"/>
            <a:ext cx="10442685" cy="1938992"/>
          </a:xfrm>
          <a:prstGeom prst="rect">
            <a:avLst/>
          </a:prstGeom>
          <a:noFill/>
        </p:spPr>
        <p:txBody>
          <a:bodyPr wrap="square" rtlCol="0">
            <a:spAutoFit/>
          </a:bodyPr>
          <a:lstStyle/>
          <a:p>
            <a:r>
              <a:rPr lang="en-US" sz="2400" dirty="0">
                <a:latin typeface="Formula1 Display Regular" panose="02000000000000000000" pitchFamily="2" charset="0"/>
              </a:rPr>
              <a:t>The </a:t>
            </a:r>
            <a:r>
              <a:rPr lang="en-US" sz="2400" dirty="0" err="1">
                <a:latin typeface="Formula1 Display Regular" panose="02000000000000000000" pitchFamily="2" charset="0"/>
              </a:rPr>
              <a:t>GenericController</a:t>
            </a:r>
            <a:r>
              <a:rPr lang="en-US" sz="2400" dirty="0">
                <a:latin typeface="Formula1 Display Regular" panose="02000000000000000000" pitchFamily="2" charset="0"/>
              </a:rPr>
              <a:t> manages the creation and direction of generic tables that do not contain their specific pages. It facilitates handling and routing operations for these tables.</a:t>
            </a:r>
            <a:br>
              <a:rPr lang="en-US" sz="2400" dirty="0">
                <a:latin typeface="Formula1 Display Regular" panose="02000000000000000000" pitchFamily="2" charset="0"/>
              </a:rPr>
            </a:br>
            <a:br>
              <a:rPr lang="en-US" sz="2400" dirty="0">
                <a:latin typeface="Formula1 Display Regular" panose="02000000000000000000" pitchFamily="2" charset="0"/>
              </a:rPr>
            </a:br>
            <a:endParaRPr lang="en-US" sz="2400" dirty="0">
              <a:latin typeface="Formula1 Display Regular" panose="02000000000000000000" pitchFamily="2" charset="0"/>
            </a:endParaRPr>
          </a:p>
        </p:txBody>
      </p:sp>
      <p:sp>
        <p:nvSpPr>
          <p:cNvPr id="15" name="TextBox 14">
            <a:extLst>
              <a:ext uri="{FF2B5EF4-FFF2-40B4-BE49-F238E27FC236}">
                <a16:creationId xmlns:a16="http://schemas.microsoft.com/office/drawing/2014/main" id="{0F57A218-7925-1406-B7C4-3D6C9DFCDF4F}"/>
              </a:ext>
            </a:extLst>
          </p:cNvPr>
          <p:cNvSpPr txBox="1"/>
          <p:nvPr/>
        </p:nvSpPr>
        <p:spPr>
          <a:xfrm>
            <a:off x="2380970" y="331326"/>
            <a:ext cx="7000874" cy="2800767"/>
          </a:xfrm>
          <a:prstGeom prst="rect">
            <a:avLst/>
          </a:prstGeom>
          <a:noFill/>
        </p:spPr>
        <p:txBody>
          <a:bodyPr wrap="square" rtlCol="0">
            <a:spAutoFit/>
          </a:bodyPr>
          <a:lstStyle/>
          <a:p>
            <a:r>
              <a:rPr lang="en-US" sz="4400" dirty="0">
                <a:solidFill>
                  <a:schemeClr val="bg1"/>
                </a:solidFill>
                <a:latin typeface="Formula1 Display Regular" panose="02000000000000000000" pitchFamily="2" charset="0"/>
              </a:rPr>
              <a:t>Generic Controller</a:t>
            </a:r>
          </a:p>
          <a:p>
            <a:br>
              <a:rPr lang="en-US" sz="4400" dirty="0">
                <a:solidFill>
                  <a:schemeClr val="bg1"/>
                </a:solidFill>
                <a:latin typeface="Formula1 Display Regular" panose="02000000000000000000" pitchFamily="2" charset="0"/>
              </a:rPr>
            </a:br>
            <a:br>
              <a:rPr lang="en-US" sz="4400" dirty="0">
                <a:solidFill>
                  <a:schemeClr val="bg1"/>
                </a:solidFill>
                <a:latin typeface="Formula1 Display Regular" panose="02000000000000000000" pitchFamily="2" charset="0"/>
              </a:rPr>
            </a:br>
            <a:endParaRPr lang="en-TR" sz="4400" dirty="0">
              <a:solidFill>
                <a:schemeClr val="bg1"/>
              </a:solidFill>
              <a:latin typeface="Formula1 Display Regular" panose="02000000000000000000" pitchFamily="2" charset="0"/>
            </a:endParaRPr>
          </a:p>
        </p:txBody>
      </p:sp>
    </p:spTree>
    <p:extLst>
      <p:ext uri="{BB962C8B-B14F-4D97-AF65-F5344CB8AC3E}">
        <p14:creationId xmlns:p14="http://schemas.microsoft.com/office/powerpoint/2010/main" val="34641352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7A149-11FF-E6BC-D4CE-6E3D62DDC63C}"/>
              </a:ext>
            </a:extLst>
          </p:cNvPr>
          <p:cNvSpPr>
            <a:spLocks noGrp="1"/>
          </p:cNvSpPr>
          <p:nvPr>
            <p:ph type="title"/>
          </p:nvPr>
        </p:nvSpPr>
        <p:spPr/>
        <p:txBody>
          <a:bodyPr>
            <a:normAutofit/>
          </a:bodyPr>
          <a:lstStyle/>
          <a:p>
            <a:endParaRPr lang="en-TR" sz="2800" dirty="0">
              <a:latin typeface="Formula1 Display Regular" panose="02000000000000000000" pitchFamily="2" charset="0"/>
            </a:endParaRPr>
          </a:p>
        </p:txBody>
      </p:sp>
      <p:pic>
        <p:nvPicPr>
          <p:cNvPr id="4" name="Picture 3">
            <a:extLst>
              <a:ext uri="{FF2B5EF4-FFF2-40B4-BE49-F238E27FC236}">
                <a16:creationId xmlns:a16="http://schemas.microsoft.com/office/drawing/2014/main" id="{42C2576E-89B9-284B-B07F-6663D83305C3}"/>
              </a:ext>
            </a:extLst>
          </p:cNvPr>
          <p:cNvPicPr>
            <a:picLocks noChangeAspect="1"/>
          </p:cNvPicPr>
          <p:nvPr/>
        </p:nvPicPr>
        <p:blipFill>
          <a:blip r:embed="rId2"/>
          <a:stretch>
            <a:fillRect/>
          </a:stretch>
        </p:blipFill>
        <p:spPr>
          <a:xfrm>
            <a:off x="1473376" y="5469436"/>
            <a:ext cx="2329487" cy="582372"/>
          </a:xfrm>
          <a:prstGeom prst="rect">
            <a:avLst/>
          </a:prstGeom>
        </p:spPr>
      </p:pic>
      <p:sp>
        <p:nvSpPr>
          <p:cNvPr id="5" name="TextBox 4">
            <a:extLst>
              <a:ext uri="{FF2B5EF4-FFF2-40B4-BE49-F238E27FC236}">
                <a16:creationId xmlns:a16="http://schemas.microsoft.com/office/drawing/2014/main" id="{6611BD22-2E2D-72FB-8D7C-F8BA4C2C58EA}"/>
              </a:ext>
            </a:extLst>
          </p:cNvPr>
          <p:cNvSpPr txBox="1"/>
          <p:nvPr/>
        </p:nvSpPr>
        <p:spPr>
          <a:xfrm>
            <a:off x="1037360" y="1686856"/>
            <a:ext cx="3032835" cy="461665"/>
          </a:xfrm>
          <a:prstGeom prst="rect">
            <a:avLst/>
          </a:prstGeom>
          <a:noFill/>
        </p:spPr>
        <p:txBody>
          <a:bodyPr wrap="square" rtlCol="0">
            <a:spAutoFit/>
          </a:bodyPr>
          <a:lstStyle/>
          <a:p>
            <a:pPr algn="ctr"/>
            <a:endParaRPr lang="en-TR" sz="2400" dirty="0">
              <a:latin typeface="Formula1 Display Regular" panose="02000000000000000000" pitchFamily="2" charset="0"/>
            </a:endParaRPr>
          </a:p>
        </p:txBody>
      </p:sp>
      <p:pic>
        <p:nvPicPr>
          <p:cNvPr id="9" name="Content Placeholder 8">
            <a:extLst>
              <a:ext uri="{FF2B5EF4-FFF2-40B4-BE49-F238E27FC236}">
                <a16:creationId xmlns:a16="http://schemas.microsoft.com/office/drawing/2014/main" id="{BEC3A687-8BCA-1D95-3262-57D80D778520}"/>
              </a:ext>
            </a:extLst>
          </p:cNvPr>
          <p:cNvPicPr>
            <a:picLocks noGrp="1" noChangeAspect="1"/>
          </p:cNvPicPr>
          <p:nvPr>
            <p:ph idx="1"/>
          </p:nvPr>
        </p:nvPicPr>
        <p:blipFill>
          <a:blip r:embed="rId3">
            <a:extLst>
              <a:ext uri="{837473B0-CC2E-450A-ABE3-18F120FF3D39}">
                <a1611:picAttrSrcUrl xmlns:a1611="http://schemas.microsoft.com/office/drawing/2016/11/main" r:id="rId4"/>
              </a:ext>
            </a:extLst>
          </a:blip>
          <a:stretch>
            <a:fillRect/>
          </a:stretch>
        </p:blipFill>
        <p:spPr>
          <a:xfrm>
            <a:off x="0" y="-100013"/>
            <a:ext cx="12192000" cy="6909299"/>
          </a:xfrm>
        </p:spPr>
      </p:pic>
      <p:sp>
        <p:nvSpPr>
          <p:cNvPr id="10" name="TextBox 9">
            <a:extLst>
              <a:ext uri="{FF2B5EF4-FFF2-40B4-BE49-F238E27FC236}">
                <a16:creationId xmlns:a16="http://schemas.microsoft.com/office/drawing/2014/main" id="{6D70356E-E200-80F0-BE39-E3DA201B919F}"/>
              </a:ext>
            </a:extLst>
          </p:cNvPr>
          <p:cNvSpPr txBox="1"/>
          <p:nvPr/>
        </p:nvSpPr>
        <p:spPr>
          <a:xfrm>
            <a:off x="-83337" y="6563740"/>
            <a:ext cx="3498979" cy="230832"/>
          </a:xfrm>
          <a:prstGeom prst="rect">
            <a:avLst/>
          </a:prstGeom>
          <a:noFill/>
        </p:spPr>
        <p:txBody>
          <a:bodyPr wrap="square" rtlCol="0">
            <a:spAutoFit/>
          </a:bodyPr>
          <a:lstStyle/>
          <a:p>
            <a:r>
              <a:rPr lang="en-TR" sz="900">
                <a:hlinkClick r:id="rId4" tooltip="https://www.flickr.com/photos/37570710@N02/8267900930/"/>
              </a:rPr>
              <a:t>This Photo</a:t>
            </a:r>
            <a:r>
              <a:rPr lang="en-TR" sz="900"/>
              <a:t> by Unknown Author is licensed under </a:t>
            </a:r>
            <a:r>
              <a:rPr lang="en-TR" sz="900">
                <a:hlinkClick r:id="rId5" tooltip="https://creativecommons.org/licenses/by-nc-sa/3.0/"/>
              </a:rPr>
              <a:t>CC BY-SA-NC</a:t>
            </a:r>
            <a:endParaRPr lang="en-TR" sz="900"/>
          </a:p>
        </p:txBody>
      </p:sp>
      <p:sp>
        <p:nvSpPr>
          <p:cNvPr id="16" name="Rectangle 15">
            <a:extLst>
              <a:ext uri="{FF2B5EF4-FFF2-40B4-BE49-F238E27FC236}">
                <a16:creationId xmlns:a16="http://schemas.microsoft.com/office/drawing/2014/main" id="{29615A2B-CC1A-0C66-CA04-8C1A90DC17BD}"/>
              </a:ext>
            </a:extLst>
          </p:cNvPr>
          <p:cNvSpPr/>
          <p:nvPr/>
        </p:nvSpPr>
        <p:spPr>
          <a:xfrm>
            <a:off x="-83337" y="-107536"/>
            <a:ext cx="12427737" cy="140017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R"/>
          </a:p>
        </p:txBody>
      </p:sp>
      <p:sp>
        <p:nvSpPr>
          <p:cNvPr id="3" name="TextBox 2">
            <a:extLst>
              <a:ext uri="{FF2B5EF4-FFF2-40B4-BE49-F238E27FC236}">
                <a16:creationId xmlns:a16="http://schemas.microsoft.com/office/drawing/2014/main" id="{EFDD5A47-E8DE-9892-9C5C-130C279BA930}"/>
              </a:ext>
            </a:extLst>
          </p:cNvPr>
          <p:cNvSpPr txBox="1"/>
          <p:nvPr/>
        </p:nvSpPr>
        <p:spPr>
          <a:xfrm>
            <a:off x="608174" y="1917688"/>
            <a:ext cx="10546466" cy="2677656"/>
          </a:xfrm>
          <a:prstGeom prst="rect">
            <a:avLst/>
          </a:prstGeom>
          <a:noFill/>
        </p:spPr>
        <p:txBody>
          <a:bodyPr wrap="square" rtlCol="0">
            <a:spAutoFit/>
          </a:bodyPr>
          <a:lstStyle/>
          <a:p>
            <a:r>
              <a:rPr lang="en-US" sz="2400" dirty="0">
                <a:latin typeface="Formula1 Display Regular" panose="02000000000000000000" pitchFamily="2" charset="0"/>
              </a:rPr>
              <a:t>Using the MVC pattern would mean that you have separated your application into three parts: the Model (which works directly with the database), the View (which is responsible for the user interface), and the Controller (which processes and responds to user inputs). This separation allows for efficient development and maintenance of the project.</a:t>
            </a:r>
          </a:p>
        </p:txBody>
      </p:sp>
      <p:sp>
        <p:nvSpPr>
          <p:cNvPr id="15" name="TextBox 14">
            <a:extLst>
              <a:ext uri="{FF2B5EF4-FFF2-40B4-BE49-F238E27FC236}">
                <a16:creationId xmlns:a16="http://schemas.microsoft.com/office/drawing/2014/main" id="{0F57A218-7925-1406-B7C4-3D6C9DFCDF4F}"/>
              </a:ext>
            </a:extLst>
          </p:cNvPr>
          <p:cNvSpPr txBox="1"/>
          <p:nvPr/>
        </p:nvSpPr>
        <p:spPr>
          <a:xfrm>
            <a:off x="3415642" y="257719"/>
            <a:ext cx="6605868" cy="4154984"/>
          </a:xfrm>
          <a:prstGeom prst="rect">
            <a:avLst/>
          </a:prstGeom>
          <a:noFill/>
        </p:spPr>
        <p:txBody>
          <a:bodyPr wrap="square" rtlCol="0">
            <a:spAutoFit/>
          </a:bodyPr>
          <a:lstStyle/>
          <a:p>
            <a:r>
              <a:rPr lang="en-US" sz="4400" dirty="0">
                <a:solidFill>
                  <a:schemeClr val="bg1"/>
                </a:solidFill>
                <a:latin typeface="Formula1 Display Regular" panose="02000000000000000000" pitchFamily="2" charset="0"/>
              </a:rPr>
              <a:t>MVC Pattern</a:t>
            </a:r>
          </a:p>
          <a:p>
            <a:br>
              <a:rPr lang="en-US" sz="4400" dirty="0">
                <a:solidFill>
                  <a:schemeClr val="bg1"/>
                </a:solidFill>
                <a:latin typeface="Formula1 Display Regular" panose="02000000000000000000" pitchFamily="2" charset="0"/>
              </a:rPr>
            </a:br>
            <a:br>
              <a:rPr lang="en-US" sz="4400" dirty="0">
                <a:solidFill>
                  <a:schemeClr val="bg1"/>
                </a:solidFill>
                <a:latin typeface="Formula1 Display Regular" panose="02000000000000000000" pitchFamily="2" charset="0"/>
              </a:rPr>
            </a:br>
            <a:br>
              <a:rPr lang="en-US" sz="4400" dirty="0">
                <a:solidFill>
                  <a:schemeClr val="bg1"/>
                </a:solidFill>
                <a:latin typeface="Formula1 Display Regular" panose="02000000000000000000" pitchFamily="2" charset="0"/>
              </a:rPr>
            </a:br>
            <a:br>
              <a:rPr lang="en-US" sz="4400" dirty="0">
                <a:solidFill>
                  <a:schemeClr val="bg1"/>
                </a:solidFill>
                <a:latin typeface="Formula1 Display Regular" panose="02000000000000000000" pitchFamily="2" charset="0"/>
              </a:rPr>
            </a:br>
            <a:endParaRPr lang="en-TR" sz="4400" dirty="0">
              <a:solidFill>
                <a:schemeClr val="bg1"/>
              </a:solidFill>
              <a:latin typeface="Formula1 Display Regular" panose="02000000000000000000" pitchFamily="2" charset="0"/>
            </a:endParaRPr>
          </a:p>
        </p:txBody>
      </p:sp>
    </p:spTree>
    <p:extLst>
      <p:ext uri="{BB962C8B-B14F-4D97-AF65-F5344CB8AC3E}">
        <p14:creationId xmlns:p14="http://schemas.microsoft.com/office/powerpoint/2010/main" val="19799205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7A149-11FF-E6BC-D4CE-6E3D62DDC63C}"/>
              </a:ext>
            </a:extLst>
          </p:cNvPr>
          <p:cNvSpPr>
            <a:spLocks noGrp="1"/>
          </p:cNvSpPr>
          <p:nvPr>
            <p:ph type="title"/>
          </p:nvPr>
        </p:nvSpPr>
        <p:spPr/>
        <p:txBody>
          <a:bodyPr>
            <a:normAutofit/>
          </a:bodyPr>
          <a:lstStyle/>
          <a:p>
            <a:endParaRPr lang="en-TR" sz="2800" dirty="0">
              <a:latin typeface="Formula1 Display Regular" panose="02000000000000000000" pitchFamily="2" charset="0"/>
            </a:endParaRPr>
          </a:p>
        </p:txBody>
      </p:sp>
      <p:pic>
        <p:nvPicPr>
          <p:cNvPr id="4" name="Picture 3">
            <a:extLst>
              <a:ext uri="{FF2B5EF4-FFF2-40B4-BE49-F238E27FC236}">
                <a16:creationId xmlns:a16="http://schemas.microsoft.com/office/drawing/2014/main" id="{42C2576E-89B9-284B-B07F-6663D83305C3}"/>
              </a:ext>
            </a:extLst>
          </p:cNvPr>
          <p:cNvPicPr>
            <a:picLocks noChangeAspect="1"/>
          </p:cNvPicPr>
          <p:nvPr/>
        </p:nvPicPr>
        <p:blipFill>
          <a:blip r:embed="rId2"/>
          <a:stretch>
            <a:fillRect/>
          </a:stretch>
        </p:blipFill>
        <p:spPr>
          <a:xfrm>
            <a:off x="1473376" y="5469436"/>
            <a:ext cx="2329487" cy="582372"/>
          </a:xfrm>
          <a:prstGeom prst="rect">
            <a:avLst/>
          </a:prstGeom>
        </p:spPr>
      </p:pic>
      <p:sp>
        <p:nvSpPr>
          <p:cNvPr id="5" name="TextBox 4">
            <a:extLst>
              <a:ext uri="{FF2B5EF4-FFF2-40B4-BE49-F238E27FC236}">
                <a16:creationId xmlns:a16="http://schemas.microsoft.com/office/drawing/2014/main" id="{6611BD22-2E2D-72FB-8D7C-F8BA4C2C58EA}"/>
              </a:ext>
            </a:extLst>
          </p:cNvPr>
          <p:cNvSpPr txBox="1"/>
          <p:nvPr/>
        </p:nvSpPr>
        <p:spPr>
          <a:xfrm>
            <a:off x="1037360" y="1686856"/>
            <a:ext cx="3032835" cy="461665"/>
          </a:xfrm>
          <a:prstGeom prst="rect">
            <a:avLst/>
          </a:prstGeom>
          <a:noFill/>
        </p:spPr>
        <p:txBody>
          <a:bodyPr wrap="square" rtlCol="0">
            <a:spAutoFit/>
          </a:bodyPr>
          <a:lstStyle/>
          <a:p>
            <a:pPr algn="ctr"/>
            <a:endParaRPr lang="en-TR" sz="2400" dirty="0">
              <a:latin typeface="Formula1 Display Regular" panose="02000000000000000000" pitchFamily="2" charset="0"/>
            </a:endParaRPr>
          </a:p>
        </p:txBody>
      </p:sp>
      <p:pic>
        <p:nvPicPr>
          <p:cNvPr id="7" name="Picture 6">
            <a:extLst>
              <a:ext uri="{FF2B5EF4-FFF2-40B4-BE49-F238E27FC236}">
                <a16:creationId xmlns:a16="http://schemas.microsoft.com/office/drawing/2014/main" id="{D85442F8-EA21-1C74-BBCA-634AEEC64BA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0" y="1256835"/>
            <a:ext cx="12192000" cy="5615372"/>
          </a:xfrm>
          <a:prstGeom prst="rect">
            <a:avLst/>
          </a:prstGeom>
        </p:spPr>
      </p:pic>
      <p:sp>
        <p:nvSpPr>
          <p:cNvPr id="16" name="Rectangle 15">
            <a:extLst>
              <a:ext uri="{FF2B5EF4-FFF2-40B4-BE49-F238E27FC236}">
                <a16:creationId xmlns:a16="http://schemas.microsoft.com/office/drawing/2014/main" id="{29615A2B-CC1A-0C66-CA04-8C1A90DC17BD}"/>
              </a:ext>
            </a:extLst>
          </p:cNvPr>
          <p:cNvSpPr/>
          <p:nvPr/>
        </p:nvSpPr>
        <p:spPr>
          <a:xfrm>
            <a:off x="-83337" y="-143341"/>
            <a:ext cx="12275337" cy="140017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R" dirty="0"/>
          </a:p>
        </p:txBody>
      </p:sp>
      <p:sp>
        <p:nvSpPr>
          <p:cNvPr id="3" name="TextBox 2">
            <a:extLst>
              <a:ext uri="{FF2B5EF4-FFF2-40B4-BE49-F238E27FC236}">
                <a16:creationId xmlns:a16="http://schemas.microsoft.com/office/drawing/2014/main" id="{EFDD5A47-E8DE-9892-9C5C-130C279BA930}"/>
              </a:ext>
            </a:extLst>
          </p:cNvPr>
          <p:cNvSpPr txBox="1"/>
          <p:nvPr/>
        </p:nvSpPr>
        <p:spPr>
          <a:xfrm>
            <a:off x="608174" y="1917688"/>
            <a:ext cx="9211540" cy="1938992"/>
          </a:xfrm>
          <a:prstGeom prst="rect">
            <a:avLst/>
          </a:prstGeom>
          <a:noFill/>
        </p:spPr>
        <p:txBody>
          <a:bodyPr wrap="square" rtlCol="0">
            <a:spAutoFit/>
          </a:bodyPr>
          <a:lstStyle/>
          <a:p>
            <a:r>
              <a:rPr lang="en-US" sz="2400" dirty="0">
                <a:solidFill>
                  <a:schemeClr val="bg1"/>
                </a:solidFill>
                <a:latin typeface="Formula1 Display Regular" panose="02000000000000000000" pitchFamily="2" charset="0"/>
              </a:rPr>
              <a:t>SQL injection is a code injection technique that attackers can use to insert malicious SQL statements into input fields for execution by the underlying SQL database. We used Prepared Statements (with Parameterized Queries).</a:t>
            </a:r>
          </a:p>
        </p:txBody>
      </p:sp>
      <p:sp>
        <p:nvSpPr>
          <p:cNvPr id="15" name="TextBox 14">
            <a:extLst>
              <a:ext uri="{FF2B5EF4-FFF2-40B4-BE49-F238E27FC236}">
                <a16:creationId xmlns:a16="http://schemas.microsoft.com/office/drawing/2014/main" id="{0F57A218-7925-1406-B7C4-3D6C9DFCDF4F}"/>
              </a:ext>
            </a:extLst>
          </p:cNvPr>
          <p:cNvSpPr txBox="1"/>
          <p:nvPr/>
        </p:nvSpPr>
        <p:spPr>
          <a:xfrm>
            <a:off x="1758205" y="279453"/>
            <a:ext cx="9211540" cy="3477875"/>
          </a:xfrm>
          <a:prstGeom prst="rect">
            <a:avLst/>
          </a:prstGeom>
          <a:noFill/>
        </p:spPr>
        <p:txBody>
          <a:bodyPr wrap="square" rtlCol="0">
            <a:spAutoFit/>
          </a:bodyPr>
          <a:lstStyle/>
          <a:p>
            <a:r>
              <a:rPr lang="en-US" sz="4400" dirty="0">
                <a:solidFill>
                  <a:schemeClr val="bg1"/>
                </a:solidFill>
                <a:latin typeface="Formula1 Display Regular" panose="02000000000000000000" pitchFamily="2" charset="0"/>
              </a:rPr>
              <a:t>SQL Injection Protection</a:t>
            </a:r>
            <a:br>
              <a:rPr lang="en-US" sz="4400" dirty="0">
                <a:solidFill>
                  <a:schemeClr val="bg1"/>
                </a:solidFill>
                <a:latin typeface="Formula1 Display Regular" panose="02000000000000000000" pitchFamily="2" charset="0"/>
              </a:rPr>
            </a:br>
            <a:br>
              <a:rPr lang="en-US" sz="4400" dirty="0">
                <a:solidFill>
                  <a:schemeClr val="bg1"/>
                </a:solidFill>
                <a:latin typeface="Formula1 Display Regular" panose="02000000000000000000" pitchFamily="2" charset="0"/>
              </a:rPr>
            </a:br>
            <a:br>
              <a:rPr lang="en-US" sz="4400" dirty="0">
                <a:solidFill>
                  <a:schemeClr val="bg1"/>
                </a:solidFill>
                <a:latin typeface="Formula1 Display Regular" panose="02000000000000000000" pitchFamily="2" charset="0"/>
              </a:rPr>
            </a:br>
            <a:br>
              <a:rPr lang="en-US" sz="4400" dirty="0">
                <a:solidFill>
                  <a:schemeClr val="bg1"/>
                </a:solidFill>
                <a:latin typeface="Formula1 Display Regular" panose="02000000000000000000" pitchFamily="2" charset="0"/>
              </a:rPr>
            </a:br>
            <a:endParaRPr lang="en-TR" sz="4400" dirty="0">
              <a:solidFill>
                <a:schemeClr val="bg1"/>
              </a:solidFill>
              <a:latin typeface="Formula1 Display Regular" panose="02000000000000000000" pitchFamily="2" charset="0"/>
            </a:endParaRPr>
          </a:p>
        </p:txBody>
      </p:sp>
      <p:sp>
        <p:nvSpPr>
          <p:cNvPr id="8" name="TextBox 7">
            <a:extLst>
              <a:ext uri="{FF2B5EF4-FFF2-40B4-BE49-F238E27FC236}">
                <a16:creationId xmlns:a16="http://schemas.microsoft.com/office/drawing/2014/main" id="{33F9F8D4-5C9E-E062-038D-261E11F2135C}"/>
              </a:ext>
            </a:extLst>
          </p:cNvPr>
          <p:cNvSpPr txBox="1"/>
          <p:nvPr/>
        </p:nvSpPr>
        <p:spPr>
          <a:xfrm>
            <a:off x="-217881" y="6643613"/>
            <a:ext cx="12627762" cy="230832"/>
          </a:xfrm>
          <a:prstGeom prst="rect">
            <a:avLst/>
          </a:prstGeom>
          <a:noFill/>
        </p:spPr>
        <p:txBody>
          <a:bodyPr wrap="square" rtlCol="0">
            <a:spAutoFit/>
          </a:bodyPr>
          <a:lstStyle/>
          <a:p>
            <a:r>
              <a:rPr lang="en-TR" sz="900">
                <a:hlinkClick r:id="rId4" tooltip="http://hackclarify.blogspot.com/2012/02/10-sql-injection-scanners.html"/>
              </a:rPr>
              <a:t>This Photo</a:t>
            </a:r>
            <a:r>
              <a:rPr lang="en-TR" sz="900"/>
              <a:t> by Unknown Author is licensed under </a:t>
            </a:r>
            <a:r>
              <a:rPr lang="en-TR" sz="900">
                <a:hlinkClick r:id="rId5" tooltip="https://creativecommons.org/licenses/by-nd/3.0/"/>
              </a:rPr>
              <a:t>CC BY-ND</a:t>
            </a:r>
            <a:endParaRPr lang="en-TR" sz="900"/>
          </a:p>
        </p:txBody>
      </p:sp>
    </p:spTree>
    <p:extLst>
      <p:ext uri="{BB962C8B-B14F-4D97-AF65-F5344CB8AC3E}">
        <p14:creationId xmlns:p14="http://schemas.microsoft.com/office/powerpoint/2010/main" val="2874383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7A149-11FF-E6BC-D4CE-6E3D62DDC63C}"/>
              </a:ext>
            </a:extLst>
          </p:cNvPr>
          <p:cNvSpPr>
            <a:spLocks noGrp="1"/>
          </p:cNvSpPr>
          <p:nvPr>
            <p:ph type="title"/>
          </p:nvPr>
        </p:nvSpPr>
        <p:spPr/>
        <p:txBody>
          <a:bodyPr/>
          <a:lstStyle/>
          <a:p>
            <a:r>
              <a:rPr lang="en-TR" sz="2800" dirty="0">
                <a:latin typeface="Formula1 Display Regular" panose="02000000000000000000" pitchFamily="2" charset="0"/>
              </a:rPr>
              <a:t>We can see the overall aspects of our site</a:t>
            </a:r>
          </a:p>
        </p:txBody>
      </p:sp>
      <p:pic>
        <p:nvPicPr>
          <p:cNvPr id="6" name="Content Placeholder 5">
            <a:extLst>
              <a:ext uri="{FF2B5EF4-FFF2-40B4-BE49-F238E27FC236}">
                <a16:creationId xmlns:a16="http://schemas.microsoft.com/office/drawing/2014/main" id="{E3613402-AF2C-1E51-C7B4-88299158B7B7}"/>
              </a:ext>
            </a:extLst>
          </p:cNvPr>
          <p:cNvPicPr>
            <a:picLocks noGrp="1" noChangeAspect="1"/>
          </p:cNvPicPr>
          <p:nvPr>
            <p:ph idx="1"/>
          </p:nvPr>
        </p:nvPicPr>
        <p:blipFill>
          <a:blip r:embed="rId2"/>
          <a:stretch>
            <a:fillRect/>
          </a:stretch>
        </p:blipFill>
        <p:spPr>
          <a:xfrm>
            <a:off x="4618333" y="1282541"/>
            <a:ext cx="7541612" cy="4292917"/>
          </a:xfrm>
        </p:spPr>
      </p:pic>
      <p:pic>
        <p:nvPicPr>
          <p:cNvPr id="4" name="Picture 3">
            <a:extLst>
              <a:ext uri="{FF2B5EF4-FFF2-40B4-BE49-F238E27FC236}">
                <a16:creationId xmlns:a16="http://schemas.microsoft.com/office/drawing/2014/main" id="{42C2576E-89B9-284B-B07F-6663D83305C3}"/>
              </a:ext>
            </a:extLst>
          </p:cNvPr>
          <p:cNvPicPr>
            <a:picLocks noChangeAspect="1"/>
          </p:cNvPicPr>
          <p:nvPr/>
        </p:nvPicPr>
        <p:blipFill>
          <a:blip r:embed="rId3"/>
          <a:stretch>
            <a:fillRect/>
          </a:stretch>
        </p:blipFill>
        <p:spPr>
          <a:xfrm>
            <a:off x="1473376" y="5469436"/>
            <a:ext cx="2329487" cy="582372"/>
          </a:xfrm>
          <a:prstGeom prst="rect">
            <a:avLst/>
          </a:prstGeom>
        </p:spPr>
      </p:pic>
      <p:sp>
        <p:nvSpPr>
          <p:cNvPr id="8" name="TextBox 7">
            <a:extLst>
              <a:ext uri="{FF2B5EF4-FFF2-40B4-BE49-F238E27FC236}">
                <a16:creationId xmlns:a16="http://schemas.microsoft.com/office/drawing/2014/main" id="{FD943297-4F0E-4194-4A24-F0DC5080B8E7}"/>
              </a:ext>
            </a:extLst>
          </p:cNvPr>
          <p:cNvSpPr txBox="1"/>
          <p:nvPr/>
        </p:nvSpPr>
        <p:spPr>
          <a:xfrm>
            <a:off x="-411739" y="1695913"/>
            <a:ext cx="6099716" cy="523220"/>
          </a:xfrm>
          <a:prstGeom prst="rect">
            <a:avLst/>
          </a:prstGeom>
          <a:noFill/>
        </p:spPr>
        <p:txBody>
          <a:bodyPr wrap="square">
            <a:spAutoFit/>
          </a:bodyPr>
          <a:lstStyle/>
          <a:p>
            <a:pPr algn="ctr"/>
            <a:r>
              <a:rPr lang="en-TR" sz="2800" b="1" dirty="0">
                <a:latin typeface="Formula1 Display Regular" panose="02000000000000000000" pitchFamily="2" charset="0"/>
              </a:rPr>
              <a:t>Home Page</a:t>
            </a:r>
          </a:p>
        </p:txBody>
      </p:sp>
    </p:spTree>
    <p:extLst>
      <p:ext uri="{BB962C8B-B14F-4D97-AF65-F5344CB8AC3E}">
        <p14:creationId xmlns:p14="http://schemas.microsoft.com/office/powerpoint/2010/main" val="1018055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Diagram 12">
            <a:extLst>
              <a:ext uri="{FF2B5EF4-FFF2-40B4-BE49-F238E27FC236}">
                <a16:creationId xmlns:a16="http://schemas.microsoft.com/office/drawing/2014/main" id="{FAD81A69-7230-26B5-A5E1-8D2E52331AED}"/>
              </a:ext>
            </a:extLst>
          </p:cNvPr>
          <p:cNvGraphicFramePr/>
          <p:nvPr>
            <p:extLst>
              <p:ext uri="{D42A27DB-BD31-4B8C-83A1-F6EECF244321}">
                <p14:modId xmlns:p14="http://schemas.microsoft.com/office/powerpoint/2010/main" val="3899453705"/>
              </p:ext>
            </p:extLst>
          </p:nvPr>
        </p:nvGraphicFramePr>
        <p:xfrm>
          <a:off x="888631" y="2349925"/>
          <a:ext cx="3498979" cy="24564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Content Placeholder 7">
            <a:extLst>
              <a:ext uri="{FF2B5EF4-FFF2-40B4-BE49-F238E27FC236}">
                <a16:creationId xmlns:a16="http://schemas.microsoft.com/office/drawing/2014/main" id="{8CF7633D-1FD7-6E30-F5DF-40F05D789CBF}"/>
              </a:ext>
            </a:extLst>
          </p:cNvPr>
          <p:cNvPicPr>
            <a:picLocks noGrp="1" noChangeAspect="1"/>
          </p:cNvPicPr>
          <p:nvPr>
            <p:ph idx="1"/>
          </p:nvPr>
        </p:nvPicPr>
        <p:blipFill>
          <a:blip r:embed="rId7"/>
          <a:stretch>
            <a:fillRect/>
          </a:stretch>
        </p:blipFill>
        <p:spPr>
          <a:xfrm>
            <a:off x="5062236" y="50158"/>
            <a:ext cx="6333598" cy="3300419"/>
          </a:xfrm>
        </p:spPr>
      </p:pic>
      <p:pic>
        <p:nvPicPr>
          <p:cNvPr id="4" name="Picture 3">
            <a:extLst>
              <a:ext uri="{FF2B5EF4-FFF2-40B4-BE49-F238E27FC236}">
                <a16:creationId xmlns:a16="http://schemas.microsoft.com/office/drawing/2014/main" id="{42C2576E-89B9-284B-B07F-6663D83305C3}"/>
              </a:ext>
            </a:extLst>
          </p:cNvPr>
          <p:cNvPicPr>
            <a:picLocks noChangeAspect="1"/>
          </p:cNvPicPr>
          <p:nvPr/>
        </p:nvPicPr>
        <p:blipFill>
          <a:blip r:embed="rId8"/>
          <a:stretch>
            <a:fillRect/>
          </a:stretch>
        </p:blipFill>
        <p:spPr>
          <a:xfrm>
            <a:off x="1473376" y="5469436"/>
            <a:ext cx="2329487" cy="582372"/>
          </a:xfrm>
          <a:prstGeom prst="rect">
            <a:avLst/>
          </a:prstGeom>
        </p:spPr>
      </p:pic>
      <p:sp>
        <p:nvSpPr>
          <p:cNvPr id="6" name="TextBox 5">
            <a:extLst>
              <a:ext uri="{FF2B5EF4-FFF2-40B4-BE49-F238E27FC236}">
                <a16:creationId xmlns:a16="http://schemas.microsoft.com/office/drawing/2014/main" id="{9F05D422-4361-9988-816C-FB1C7A205EEA}"/>
              </a:ext>
            </a:extLst>
          </p:cNvPr>
          <p:cNvSpPr txBox="1"/>
          <p:nvPr/>
        </p:nvSpPr>
        <p:spPr>
          <a:xfrm>
            <a:off x="1386815" y="1700367"/>
            <a:ext cx="2502608" cy="523220"/>
          </a:xfrm>
          <a:prstGeom prst="rect">
            <a:avLst/>
          </a:prstGeom>
          <a:noFill/>
        </p:spPr>
        <p:txBody>
          <a:bodyPr wrap="none" rtlCol="0">
            <a:spAutoFit/>
          </a:bodyPr>
          <a:lstStyle/>
          <a:p>
            <a:r>
              <a:rPr lang="en-TR" sz="2800" b="1" dirty="0">
                <a:latin typeface="Formula1 Display Regular" panose="02000000000000000000" pitchFamily="2" charset="0"/>
              </a:rPr>
              <a:t>Login Page</a:t>
            </a:r>
          </a:p>
        </p:txBody>
      </p:sp>
      <p:pic>
        <p:nvPicPr>
          <p:cNvPr id="10" name="Picture 9">
            <a:extLst>
              <a:ext uri="{FF2B5EF4-FFF2-40B4-BE49-F238E27FC236}">
                <a16:creationId xmlns:a16="http://schemas.microsoft.com/office/drawing/2014/main" id="{1515B58C-05F9-0DF2-3538-911E2BE4A9ED}"/>
              </a:ext>
            </a:extLst>
          </p:cNvPr>
          <p:cNvPicPr>
            <a:picLocks noChangeAspect="1"/>
          </p:cNvPicPr>
          <p:nvPr/>
        </p:nvPicPr>
        <p:blipFill>
          <a:blip r:embed="rId9"/>
          <a:stretch>
            <a:fillRect/>
          </a:stretch>
        </p:blipFill>
        <p:spPr>
          <a:xfrm>
            <a:off x="5062236" y="3323553"/>
            <a:ext cx="6333599" cy="3273395"/>
          </a:xfrm>
          <a:prstGeom prst="rect">
            <a:avLst/>
          </a:prstGeom>
        </p:spPr>
      </p:pic>
    </p:spTree>
    <p:extLst>
      <p:ext uri="{BB962C8B-B14F-4D97-AF65-F5344CB8AC3E}">
        <p14:creationId xmlns:p14="http://schemas.microsoft.com/office/powerpoint/2010/main" val="3149641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7A149-11FF-E6BC-D4CE-6E3D62DDC63C}"/>
              </a:ext>
            </a:extLst>
          </p:cNvPr>
          <p:cNvSpPr>
            <a:spLocks noGrp="1"/>
          </p:cNvSpPr>
          <p:nvPr>
            <p:ph type="title"/>
          </p:nvPr>
        </p:nvSpPr>
        <p:spPr/>
        <p:txBody>
          <a:bodyPr>
            <a:normAutofit fontScale="90000"/>
          </a:bodyPr>
          <a:lstStyle/>
          <a:p>
            <a:r>
              <a:rPr lang="en-TR" sz="3200" dirty="0">
                <a:latin typeface="Formula1 Display Regular" panose="02000000000000000000" pitchFamily="2" charset="0"/>
              </a:rPr>
              <a:t>Admin can perform CRUD operations on a data as shown.</a:t>
            </a:r>
          </a:p>
        </p:txBody>
      </p:sp>
      <p:pic>
        <p:nvPicPr>
          <p:cNvPr id="4" name="Picture 3">
            <a:extLst>
              <a:ext uri="{FF2B5EF4-FFF2-40B4-BE49-F238E27FC236}">
                <a16:creationId xmlns:a16="http://schemas.microsoft.com/office/drawing/2014/main" id="{42C2576E-89B9-284B-B07F-6663D83305C3}"/>
              </a:ext>
            </a:extLst>
          </p:cNvPr>
          <p:cNvPicPr>
            <a:picLocks noChangeAspect="1"/>
          </p:cNvPicPr>
          <p:nvPr/>
        </p:nvPicPr>
        <p:blipFill>
          <a:blip r:embed="rId2"/>
          <a:stretch>
            <a:fillRect/>
          </a:stretch>
        </p:blipFill>
        <p:spPr>
          <a:xfrm>
            <a:off x="1473376" y="5469436"/>
            <a:ext cx="2329487" cy="582372"/>
          </a:xfrm>
          <a:prstGeom prst="rect">
            <a:avLst/>
          </a:prstGeom>
        </p:spPr>
      </p:pic>
      <p:sp>
        <p:nvSpPr>
          <p:cNvPr id="5" name="TextBox 4">
            <a:extLst>
              <a:ext uri="{FF2B5EF4-FFF2-40B4-BE49-F238E27FC236}">
                <a16:creationId xmlns:a16="http://schemas.microsoft.com/office/drawing/2014/main" id="{6C1F4934-BAAC-0A64-4178-977473730885}"/>
              </a:ext>
            </a:extLst>
          </p:cNvPr>
          <p:cNvSpPr txBox="1"/>
          <p:nvPr/>
        </p:nvSpPr>
        <p:spPr>
          <a:xfrm>
            <a:off x="437844" y="1792640"/>
            <a:ext cx="4400550" cy="400110"/>
          </a:xfrm>
          <a:prstGeom prst="rect">
            <a:avLst/>
          </a:prstGeom>
          <a:noFill/>
        </p:spPr>
        <p:txBody>
          <a:bodyPr wrap="square">
            <a:spAutoFit/>
          </a:bodyPr>
          <a:lstStyle/>
          <a:p>
            <a:pPr algn="ctr"/>
            <a:r>
              <a:rPr lang="en-TR" sz="2000" b="1" dirty="0">
                <a:latin typeface="Formula1 Display Regular" panose="02000000000000000000" pitchFamily="2" charset="0"/>
              </a:rPr>
              <a:t>Admin Vs Generic User</a:t>
            </a:r>
          </a:p>
        </p:txBody>
      </p:sp>
      <p:pic>
        <p:nvPicPr>
          <p:cNvPr id="22" name="Content Placeholder 21">
            <a:extLst>
              <a:ext uri="{FF2B5EF4-FFF2-40B4-BE49-F238E27FC236}">
                <a16:creationId xmlns:a16="http://schemas.microsoft.com/office/drawing/2014/main" id="{3764EDA9-0D74-48F0-4251-167D72FDC3C1}"/>
              </a:ext>
            </a:extLst>
          </p:cNvPr>
          <p:cNvPicPr>
            <a:picLocks noGrp="1" noChangeAspect="1"/>
          </p:cNvPicPr>
          <p:nvPr>
            <p:ph idx="1"/>
          </p:nvPr>
        </p:nvPicPr>
        <p:blipFill>
          <a:blip r:embed="rId3"/>
          <a:stretch>
            <a:fillRect/>
          </a:stretch>
        </p:blipFill>
        <p:spPr>
          <a:xfrm>
            <a:off x="4754191" y="86746"/>
            <a:ext cx="6725822" cy="3462237"/>
          </a:xfrm>
        </p:spPr>
      </p:pic>
      <p:sp>
        <p:nvSpPr>
          <p:cNvPr id="8" name="TextBox 7">
            <a:extLst>
              <a:ext uri="{FF2B5EF4-FFF2-40B4-BE49-F238E27FC236}">
                <a16:creationId xmlns:a16="http://schemas.microsoft.com/office/drawing/2014/main" id="{BEABA404-5AFD-317D-057F-C18682C2FAFF}"/>
              </a:ext>
            </a:extLst>
          </p:cNvPr>
          <p:cNvSpPr txBox="1"/>
          <p:nvPr/>
        </p:nvSpPr>
        <p:spPr>
          <a:xfrm>
            <a:off x="6976241" y="3060645"/>
            <a:ext cx="2669563" cy="276999"/>
          </a:xfrm>
          <a:prstGeom prst="rect">
            <a:avLst/>
          </a:prstGeom>
          <a:noFill/>
        </p:spPr>
        <p:txBody>
          <a:bodyPr wrap="square" rtlCol="0">
            <a:spAutoFit/>
          </a:bodyPr>
          <a:lstStyle/>
          <a:p>
            <a:r>
              <a:rPr lang="en-US" sz="1200" dirty="0">
                <a:latin typeface="Formula1 Display Regular" panose="02000000000000000000" pitchFamily="2" charset="0"/>
              </a:rPr>
              <a:t>D</a:t>
            </a:r>
            <a:r>
              <a:rPr lang="en-TR" sz="1200" dirty="0">
                <a:latin typeface="Formula1 Display Regular" panose="02000000000000000000" pitchFamily="2" charset="0"/>
              </a:rPr>
              <a:t>rivers Page for Admin User</a:t>
            </a:r>
          </a:p>
        </p:txBody>
      </p:sp>
      <p:pic>
        <p:nvPicPr>
          <p:cNvPr id="24" name="Picture 23">
            <a:extLst>
              <a:ext uri="{FF2B5EF4-FFF2-40B4-BE49-F238E27FC236}">
                <a16:creationId xmlns:a16="http://schemas.microsoft.com/office/drawing/2014/main" id="{A3F788EE-24E0-CE55-C55B-A32560D30A8F}"/>
              </a:ext>
            </a:extLst>
          </p:cNvPr>
          <p:cNvPicPr>
            <a:picLocks noChangeAspect="1"/>
          </p:cNvPicPr>
          <p:nvPr/>
        </p:nvPicPr>
        <p:blipFill>
          <a:blip r:embed="rId4"/>
          <a:stretch>
            <a:fillRect/>
          </a:stretch>
        </p:blipFill>
        <p:spPr>
          <a:xfrm>
            <a:off x="4754191" y="3337644"/>
            <a:ext cx="6729754" cy="3462237"/>
          </a:xfrm>
          <a:prstGeom prst="rect">
            <a:avLst/>
          </a:prstGeom>
        </p:spPr>
      </p:pic>
      <p:sp>
        <p:nvSpPr>
          <p:cNvPr id="11" name="TextBox 10">
            <a:extLst>
              <a:ext uri="{FF2B5EF4-FFF2-40B4-BE49-F238E27FC236}">
                <a16:creationId xmlns:a16="http://schemas.microsoft.com/office/drawing/2014/main" id="{90ACFA40-2F13-113C-4B4F-736CE36CA450}"/>
              </a:ext>
            </a:extLst>
          </p:cNvPr>
          <p:cNvSpPr txBox="1"/>
          <p:nvPr/>
        </p:nvSpPr>
        <p:spPr>
          <a:xfrm>
            <a:off x="6976241" y="5913308"/>
            <a:ext cx="3287297" cy="276999"/>
          </a:xfrm>
          <a:prstGeom prst="rect">
            <a:avLst/>
          </a:prstGeom>
          <a:noFill/>
        </p:spPr>
        <p:txBody>
          <a:bodyPr wrap="square" rtlCol="0">
            <a:spAutoFit/>
          </a:bodyPr>
          <a:lstStyle/>
          <a:p>
            <a:r>
              <a:rPr lang="en-US" sz="1200" dirty="0">
                <a:latin typeface="Formula1 Display Regular" panose="02000000000000000000" pitchFamily="2" charset="0"/>
              </a:rPr>
              <a:t>D</a:t>
            </a:r>
            <a:r>
              <a:rPr lang="en-TR" sz="1200" dirty="0">
                <a:latin typeface="Formula1 Display Regular" panose="02000000000000000000" pitchFamily="2" charset="0"/>
              </a:rPr>
              <a:t>rivers Page for Generic User</a:t>
            </a:r>
          </a:p>
        </p:txBody>
      </p:sp>
    </p:spTree>
    <p:extLst>
      <p:ext uri="{BB962C8B-B14F-4D97-AF65-F5344CB8AC3E}">
        <p14:creationId xmlns:p14="http://schemas.microsoft.com/office/powerpoint/2010/main" val="2048733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7A149-11FF-E6BC-D4CE-6E3D62DDC63C}"/>
              </a:ext>
            </a:extLst>
          </p:cNvPr>
          <p:cNvSpPr>
            <a:spLocks noGrp="1"/>
          </p:cNvSpPr>
          <p:nvPr>
            <p:ph type="title"/>
          </p:nvPr>
        </p:nvSpPr>
        <p:spPr/>
        <p:txBody>
          <a:bodyPr>
            <a:normAutofit/>
          </a:bodyPr>
          <a:lstStyle/>
          <a:p>
            <a:r>
              <a:rPr lang="en-TR" sz="2800" dirty="0">
                <a:latin typeface="Formula1 Display Regular" panose="02000000000000000000" pitchFamily="2" charset="0"/>
              </a:rPr>
              <a:t>Admin can add a new data to the given page table generically.</a:t>
            </a:r>
          </a:p>
        </p:txBody>
      </p:sp>
      <p:pic>
        <p:nvPicPr>
          <p:cNvPr id="4" name="Picture 3">
            <a:extLst>
              <a:ext uri="{FF2B5EF4-FFF2-40B4-BE49-F238E27FC236}">
                <a16:creationId xmlns:a16="http://schemas.microsoft.com/office/drawing/2014/main" id="{42C2576E-89B9-284B-B07F-6663D83305C3}"/>
              </a:ext>
            </a:extLst>
          </p:cNvPr>
          <p:cNvPicPr>
            <a:picLocks noChangeAspect="1"/>
          </p:cNvPicPr>
          <p:nvPr/>
        </p:nvPicPr>
        <p:blipFill>
          <a:blip r:embed="rId2"/>
          <a:stretch>
            <a:fillRect/>
          </a:stretch>
        </p:blipFill>
        <p:spPr>
          <a:xfrm>
            <a:off x="1473376" y="5469436"/>
            <a:ext cx="2329487" cy="582372"/>
          </a:xfrm>
          <a:prstGeom prst="rect">
            <a:avLst/>
          </a:prstGeom>
        </p:spPr>
      </p:pic>
      <p:sp>
        <p:nvSpPr>
          <p:cNvPr id="5" name="TextBox 4">
            <a:extLst>
              <a:ext uri="{FF2B5EF4-FFF2-40B4-BE49-F238E27FC236}">
                <a16:creationId xmlns:a16="http://schemas.microsoft.com/office/drawing/2014/main" id="{6611BD22-2E2D-72FB-8D7C-F8BA4C2C58EA}"/>
              </a:ext>
            </a:extLst>
          </p:cNvPr>
          <p:cNvSpPr txBox="1"/>
          <p:nvPr/>
        </p:nvSpPr>
        <p:spPr>
          <a:xfrm>
            <a:off x="905112" y="1686856"/>
            <a:ext cx="3466013" cy="461665"/>
          </a:xfrm>
          <a:prstGeom prst="rect">
            <a:avLst/>
          </a:prstGeom>
          <a:noFill/>
        </p:spPr>
        <p:txBody>
          <a:bodyPr wrap="none" rtlCol="0">
            <a:spAutoFit/>
          </a:bodyPr>
          <a:lstStyle/>
          <a:p>
            <a:pPr algn="ctr"/>
            <a:r>
              <a:rPr lang="en-TR" sz="2400" dirty="0">
                <a:latin typeface="Formula1 Display Regular" panose="02000000000000000000" pitchFamily="2" charset="0"/>
              </a:rPr>
              <a:t>CREATE Operation</a:t>
            </a:r>
          </a:p>
        </p:txBody>
      </p:sp>
      <p:pic>
        <p:nvPicPr>
          <p:cNvPr id="11" name="Content Placeholder 10">
            <a:extLst>
              <a:ext uri="{FF2B5EF4-FFF2-40B4-BE49-F238E27FC236}">
                <a16:creationId xmlns:a16="http://schemas.microsoft.com/office/drawing/2014/main" id="{22E87858-4C64-666A-A2CC-59C02452D2C4}"/>
              </a:ext>
            </a:extLst>
          </p:cNvPr>
          <p:cNvPicPr>
            <a:picLocks noGrp="1" noChangeAspect="1"/>
          </p:cNvPicPr>
          <p:nvPr>
            <p:ph idx="1"/>
          </p:nvPr>
        </p:nvPicPr>
        <p:blipFill>
          <a:blip r:embed="rId3"/>
          <a:stretch>
            <a:fillRect/>
          </a:stretch>
        </p:blipFill>
        <p:spPr>
          <a:xfrm>
            <a:off x="4622059" y="1527611"/>
            <a:ext cx="7402673" cy="3802778"/>
          </a:xfrm>
        </p:spPr>
      </p:pic>
    </p:spTree>
    <p:extLst>
      <p:ext uri="{BB962C8B-B14F-4D97-AF65-F5344CB8AC3E}">
        <p14:creationId xmlns:p14="http://schemas.microsoft.com/office/powerpoint/2010/main" val="3962917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7A149-11FF-E6BC-D4CE-6E3D62DDC63C}"/>
              </a:ext>
            </a:extLst>
          </p:cNvPr>
          <p:cNvSpPr>
            <a:spLocks noGrp="1"/>
          </p:cNvSpPr>
          <p:nvPr>
            <p:ph type="title"/>
          </p:nvPr>
        </p:nvSpPr>
        <p:spPr/>
        <p:txBody>
          <a:bodyPr>
            <a:normAutofit/>
          </a:bodyPr>
          <a:lstStyle/>
          <a:p>
            <a:r>
              <a:rPr lang="en-TR" sz="3200" dirty="0">
                <a:latin typeface="Formula1 Display Regular" panose="02000000000000000000" pitchFamily="2" charset="0"/>
              </a:rPr>
              <a:t>We can search and find the new added data</a:t>
            </a:r>
          </a:p>
        </p:txBody>
      </p:sp>
      <p:pic>
        <p:nvPicPr>
          <p:cNvPr id="6" name="Content Placeholder 5">
            <a:extLst>
              <a:ext uri="{FF2B5EF4-FFF2-40B4-BE49-F238E27FC236}">
                <a16:creationId xmlns:a16="http://schemas.microsoft.com/office/drawing/2014/main" id="{5BDA9776-CC3D-9003-449E-05BEBF586CAE}"/>
              </a:ext>
            </a:extLst>
          </p:cNvPr>
          <p:cNvPicPr>
            <a:picLocks noGrp="1" noChangeAspect="1"/>
          </p:cNvPicPr>
          <p:nvPr>
            <p:ph idx="1"/>
          </p:nvPr>
        </p:nvPicPr>
        <p:blipFill>
          <a:blip r:embed="rId2"/>
          <a:stretch>
            <a:fillRect/>
          </a:stretch>
        </p:blipFill>
        <p:spPr>
          <a:xfrm>
            <a:off x="4769420" y="1567113"/>
            <a:ext cx="7209752" cy="3723773"/>
          </a:xfrm>
        </p:spPr>
      </p:pic>
      <p:pic>
        <p:nvPicPr>
          <p:cNvPr id="4" name="Picture 3">
            <a:extLst>
              <a:ext uri="{FF2B5EF4-FFF2-40B4-BE49-F238E27FC236}">
                <a16:creationId xmlns:a16="http://schemas.microsoft.com/office/drawing/2014/main" id="{42C2576E-89B9-284B-B07F-6663D83305C3}"/>
              </a:ext>
            </a:extLst>
          </p:cNvPr>
          <p:cNvPicPr>
            <a:picLocks noChangeAspect="1"/>
          </p:cNvPicPr>
          <p:nvPr/>
        </p:nvPicPr>
        <p:blipFill>
          <a:blip r:embed="rId3"/>
          <a:stretch>
            <a:fillRect/>
          </a:stretch>
        </p:blipFill>
        <p:spPr>
          <a:xfrm>
            <a:off x="1473376" y="5469436"/>
            <a:ext cx="2329487" cy="582372"/>
          </a:xfrm>
          <a:prstGeom prst="rect">
            <a:avLst/>
          </a:prstGeom>
        </p:spPr>
      </p:pic>
      <p:sp>
        <p:nvSpPr>
          <p:cNvPr id="7" name="TextBox 6">
            <a:extLst>
              <a:ext uri="{FF2B5EF4-FFF2-40B4-BE49-F238E27FC236}">
                <a16:creationId xmlns:a16="http://schemas.microsoft.com/office/drawing/2014/main" id="{31C35F3D-B82D-5024-45F7-EAB19ACBBF52}"/>
              </a:ext>
            </a:extLst>
          </p:cNvPr>
          <p:cNvSpPr txBox="1"/>
          <p:nvPr/>
        </p:nvSpPr>
        <p:spPr>
          <a:xfrm>
            <a:off x="7045691" y="4008643"/>
            <a:ext cx="2345514" cy="369332"/>
          </a:xfrm>
          <a:prstGeom prst="rect">
            <a:avLst/>
          </a:prstGeom>
          <a:noFill/>
        </p:spPr>
        <p:txBody>
          <a:bodyPr wrap="none" rtlCol="0">
            <a:spAutoFit/>
          </a:bodyPr>
          <a:lstStyle/>
          <a:p>
            <a:r>
              <a:rPr lang="en-US" dirty="0">
                <a:latin typeface="Formula1 Display Regular" panose="02000000000000000000" pitchFamily="2" charset="0"/>
              </a:rPr>
              <a:t>N</a:t>
            </a:r>
            <a:r>
              <a:rPr lang="en-TR" dirty="0">
                <a:latin typeface="Formula1 Display Regular" panose="02000000000000000000" pitchFamily="2" charset="0"/>
              </a:rPr>
              <a:t>ew added data</a:t>
            </a:r>
          </a:p>
        </p:txBody>
      </p:sp>
      <p:cxnSp>
        <p:nvCxnSpPr>
          <p:cNvPr id="9" name="Straight Arrow Connector 8">
            <a:extLst>
              <a:ext uri="{FF2B5EF4-FFF2-40B4-BE49-F238E27FC236}">
                <a16:creationId xmlns:a16="http://schemas.microsoft.com/office/drawing/2014/main" id="{F03CCCAF-9AE0-5BCC-35DF-34EBAB7BD891}"/>
              </a:ext>
            </a:extLst>
          </p:cNvPr>
          <p:cNvCxnSpPr/>
          <p:nvPr/>
        </p:nvCxnSpPr>
        <p:spPr>
          <a:xfrm flipV="1">
            <a:off x="8218448" y="3144643"/>
            <a:ext cx="360000" cy="86400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8011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7A149-11FF-E6BC-D4CE-6E3D62DDC63C}"/>
              </a:ext>
            </a:extLst>
          </p:cNvPr>
          <p:cNvSpPr>
            <a:spLocks noGrp="1"/>
          </p:cNvSpPr>
          <p:nvPr>
            <p:ph type="title"/>
          </p:nvPr>
        </p:nvSpPr>
        <p:spPr/>
        <p:txBody>
          <a:bodyPr>
            <a:normAutofit/>
          </a:bodyPr>
          <a:lstStyle/>
          <a:p>
            <a:r>
              <a:rPr lang="en-TR" sz="2800" dirty="0">
                <a:latin typeface="Formula1 Display Regular" panose="02000000000000000000" pitchFamily="2" charset="0"/>
              </a:rPr>
              <a:t>Admin can update the data on the given page generically.</a:t>
            </a:r>
          </a:p>
        </p:txBody>
      </p:sp>
      <p:pic>
        <p:nvPicPr>
          <p:cNvPr id="4" name="Picture 3">
            <a:extLst>
              <a:ext uri="{FF2B5EF4-FFF2-40B4-BE49-F238E27FC236}">
                <a16:creationId xmlns:a16="http://schemas.microsoft.com/office/drawing/2014/main" id="{42C2576E-89B9-284B-B07F-6663D83305C3}"/>
              </a:ext>
            </a:extLst>
          </p:cNvPr>
          <p:cNvPicPr>
            <a:picLocks noChangeAspect="1"/>
          </p:cNvPicPr>
          <p:nvPr/>
        </p:nvPicPr>
        <p:blipFill>
          <a:blip r:embed="rId2"/>
          <a:stretch>
            <a:fillRect/>
          </a:stretch>
        </p:blipFill>
        <p:spPr>
          <a:xfrm>
            <a:off x="1473376" y="5469436"/>
            <a:ext cx="2329487" cy="582372"/>
          </a:xfrm>
          <a:prstGeom prst="rect">
            <a:avLst/>
          </a:prstGeom>
        </p:spPr>
      </p:pic>
      <p:sp>
        <p:nvSpPr>
          <p:cNvPr id="5" name="TextBox 4">
            <a:extLst>
              <a:ext uri="{FF2B5EF4-FFF2-40B4-BE49-F238E27FC236}">
                <a16:creationId xmlns:a16="http://schemas.microsoft.com/office/drawing/2014/main" id="{6611BD22-2E2D-72FB-8D7C-F8BA4C2C58EA}"/>
              </a:ext>
            </a:extLst>
          </p:cNvPr>
          <p:cNvSpPr txBox="1"/>
          <p:nvPr/>
        </p:nvSpPr>
        <p:spPr>
          <a:xfrm>
            <a:off x="961676" y="1686856"/>
            <a:ext cx="3498979" cy="461665"/>
          </a:xfrm>
          <a:prstGeom prst="rect">
            <a:avLst/>
          </a:prstGeom>
          <a:noFill/>
        </p:spPr>
        <p:txBody>
          <a:bodyPr wrap="square" rtlCol="0">
            <a:spAutoFit/>
          </a:bodyPr>
          <a:lstStyle/>
          <a:p>
            <a:pPr algn="ctr"/>
            <a:r>
              <a:rPr lang="en-TR" sz="2400" dirty="0">
                <a:latin typeface="Formula1 Display Regular" panose="02000000000000000000" pitchFamily="2" charset="0"/>
              </a:rPr>
              <a:t>UPDATE Operation </a:t>
            </a:r>
          </a:p>
        </p:txBody>
      </p:sp>
      <p:pic>
        <p:nvPicPr>
          <p:cNvPr id="10" name="Content Placeholder 9">
            <a:extLst>
              <a:ext uri="{FF2B5EF4-FFF2-40B4-BE49-F238E27FC236}">
                <a16:creationId xmlns:a16="http://schemas.microsoft.com/office/drawing/2014/main" id="{54B2F7A7-B378-976D-E351-DA2F9CAED53E}"/>
              </a:ext>
            </a:extLst>
          </p:cNvPr>
          <p:cNvPicPr>
            <a:picLocks noGrp="1" noChangeAspect="1"/>
          </p:cNvPicPr>
          <p:nvPr>
            <p:ph idx="1"/>
          </p:nvPr>
        </p:nvPicPr>
        <p:blipFill>
          <a:blip r:embed="rId3"/>
          <a:stretch>
            <a:fillRect/>
          </a:stretch>
        </p:blipFill>
        <p:spPr>
          <a:xfrm>
            <a:off x="4594302" y="1352602"/>
            <a:ext cx="7342726" cy="3805617"/>
          </a:xfrm>
        </p:spPr>
      </p:pic>
    </p:spTree>
    <p:extLst>
      <p:ext uri="{BB962C8B-B14F-4D97-AF65-F5344CB8AC3E}">
        <p14:creationId xmlns:p14="http://schemas.microsoft.com/office/powerpoint/2010/main" val="129618663"/>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docProps/app.xml><?xml version="1.0" encoding="utf-8"?>
<Properties xmlns="http://schemas.openxmlformats.org/officeDocument/2006/extended-properties" xmlns:vt="http://schemas.openxmlformats.org/officeDocument/2006/docPropsVTypes">
  <Template>Atlas</Template>
  <TotalTime>206</TotalTime>
  <Words>904</Words>
  <Application>Microsoft Macintosh PowerPoint</Application>
  <PresentationFormat>Widescreen</PresentationFormat>
  <Paragraphs>95</Paragraphs>
  <Slides>32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Calibri Light</vt:lpstr>
      <vt:lpstr>Formula1 Display Regular</vt:lpstr>
      <vt:lpstr>Rockwell</vt:lpstr>
      <vt:lpstr>Wingdings</vt:lpstr>
      <vt:lpstr>Atlas</vt:lpstr>
      <vt:lpstr>ONLYF1S</vt:lpstr>
      <vt:lpstr>Objective of OnlyF1s</vt:lpstr>
      <vt:lpstr>OnlyF1s DataBase</vt:lpstr>
      <vt:lpstr>We can see the overall aspects of our site</vt:lpstr>
      <vt:lpstr>PowerPoint Presentation</vt:lpstr>
      <vt:lpstr>Admin can perform CRUD operations on a data as shown.</vt:lpstr>
      <vt:lpstr>Admin can add a new data to the given page table generically.</vt:lpstr>
      <vt:lpstr>We can search and find the new added data</vt:lpstr>
      <vt:lpstr>Admin can update the data on the given page generically.</vt:lpstr>
      <vt:lpstr>As we see here, we change our data.</vt:lpstr>
      <vt:lpstr>PowerPoint Presentation</vt:lpstr>
      <vt:lpstr>PowerPoint Presentation</vt:lpstr>
      <vt:lpstr>PowerPoint Presentation</vt:lpstr>
      <vt:lpstr>PowerPoint Presentation</vt:lpstr>
      <vt:lpstr>PowerPoint Presentation</vt:lpstr>
      <vt:lpstr>PowerPoint Presentation</vt:lpstr>
      <vt:lpstr>In seasons page, we can find the corresponding races on the searched season year.</vt:lpstr>
      <vt:lpstr>These page will be generically created like others.</vt:lpstr>
      <vt:lpstr>These pages are all generically created.</vt:lpstr>
      <vt:lpstr>PowerPoint Presentation</vt:lpstr>
      <vt:lpstr>On this page, users can try yourself as an F1 driver!!</vt:lpstr>
      <vt:lpstr>We can find the results of any race in any year on this page.</vt:lpstr>
      <vt:lpstr>PowerPoint Presentation</vt:lpstr>
      <vt:lpstr>As an example of a rankings pages.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ONLYF1S</dc:title>
  <dc:creator>Yusuf Emir Sezgin</dc:creator>
  <cp:lastModifiedBy>Yusuf Emir Sezgin</cp:lastModifiedBy>
  <cp:revision>20</cp:revision>
  <dcterms:created xsi:type="dcterms:W3CDTF">2023-12-25T02:04:05Z</dcterms:created>
  <dcterms:modified xsi:type="dcterms:W3CDTF">2023-12-25T05:38:26Z</dcterms:modified>
</cp:coreProperties>
</file>